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</p:sldMasterIdLst>
  <p:notesMasterIdLst>
    <p:notesMasterId r:id="rId7"/>
  </p:notesMasterIdLst>
  <p:handoutMasterIdLst>
    <p:handoutMasterId r:id="rId8"/>
  </p:handoutMasterIdLst>
  <p:sldIdLst>
    <p:sldId id="1026" r:id="rId2"/>
    <p:sldId id="1073" r:id="rId3"/>
    <p:sldId id="1077" r:id="rId4"/>
    <p:sldId id="1078" r:id="rId5"/>
    <p:sldId id="1079" r:id="rId6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441" userDrawn="1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7" pos="2880">
          <p15:clr>
            <a:srgbClr val="A4A3A4"/>
          </p15:clr>
        </p15:guide>
        <p15:guide id="10" pos="5647" userDrawn="1">
          <p15:clr>
            <a:srgbClr val="A4A3A4"/>
          </p15:clr>
        </p15:guide>
        <p15:guide id="12" orient="horz" pos="7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962"/>
    <a:srgbClr val="FCAA98"/>
    <a:srgbClr val="18203C"/>
    <a:srgbClr val="FFC800"/>
    <a:srgbClr val="EEB61B"/>
    <a:srgbClr val="D11147"/>
    <a:srgbClr val="1C2F54"/>
    <a:srgbClr val="FFC000"/>
    <a:srgbClr val="C24749"/>
    <a:srgbClr val="D92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2" autoAdjust="0"/>
    <p:restoredTop sz="70581" autoAdjust="0"/>
  </p:normalViewPr>
  <p:slideViewPr>
    <p:cSldViewPr showGuides="1">
      <p:cViewPr varScale="1">
        <p:scale>
          <a:sx n="59" d="100"/>
          <a:sy n="59" d="100"/>
        </p:scale>
        <p:origin x="1428" y="66"/>
      </p:cViewPr>
      <p:guideLst>
        <p:guide orient="horz" pos="1620"/>
        <p:guide orient="horz" pos="441"/>
        <p:guide orient="horz" pos="849"/>
        <p:guide pos="2880"/>
        <p:guide pos="5647"/>
        <p:guide orient="horz" pos="75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26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2FEFB-052C-4320-873A-826B1B42B7D3}" type="datetimeFigureOut">
              <a:rPr lang="fr-FR" smtClean="0"/>
              <a:pPr/>
              <a:t>13/12/2025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D9F77-8972-49EA-9F0A-FAC51B29918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163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13/12/2025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77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just">
              <a:buSzPts val="1000"/>
              <a:buFont typeface="Courier New" panose="02070309020205020404" pitchFamily="49" charset="0"/>
              <a:buNone/>
              <a:tabLst>
                <a:tab pos="457200" algn="l"/>
              </a:tabLst>
            </a:pPr>
            <a:endParaRPr lang="fr-FR" sz="12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737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F1B22-027E-8517-62B2-C7D09B590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ED7B47D-78B4-53D5-64B9-545E6D4F9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D40D96-DBD9-0F36-76D0-5BDA64882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SzPts val="1000"/>
              <a:buFont typeface="Courier New" panose="02070309020205020404" pitchFamily="49" charset="0"/>
              <a:buNone/>
              <a:tabLst>
                <a:tab pos="457200" algn="l"/>
              </a:tabLst>
            </a:pPr>
            <a:endParaRPr lang="fr-FR" sz="12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D17C43-849F-8E82-E108-6484626C6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331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AD151-CD26-8B49-A072-56D2156B4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D01EC9-039D-18E9-278D-D9EDA8BA7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FA7F18B-6E2A-05AD-95F7-C65089DDD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SzPts val="1000"/>
              <a:buFont typeface="Courier New" panose="02070309020205020404" pitchFamily="49" charset="0"/>
              <a:buNone/>
              <a:tabLst>
                <a:tab pos="457200" algn="l"/>
              </a:tabLst>
            </a:pPr>
            <a:endParaRPr lang="fr-FR" sz="12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E2042B-1E53-F95D-0320-66C7E4C1F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2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156E4-BA8B-B064-5119-2EBF89FBA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2E7E916-0704-1BD9-AA29-5FAD150EA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0491328-2002-1CFA-7D42-88B08A795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SzPts val="1000"/>
              <a:buFont typeface="Courier New" panose="02070309020205020404" pitchFamily="49" charset="0"/>
              <a:buNone/>
              <a:tabLst>
                <a:tab pos="457200" algn="l"/>
              </a:tabLst>
            </a:pPr>
            <a:endParaRPr lang="fr-FR" sz="12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rtl="0">
              <a:spcBef>
                <a:spcPts val="0"/>
              </a:spcBef>
              <a:spcAft>
                <a:spcPts val="800"/>
              </a:spcAft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34ED87-3477-0809-BAA0-91FE55DAB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74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@ARSOC_#PRS_#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25392" y="700088"/>
            <a:ext cx="8818608" cy="4443412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 r="22771"/>
          <a:stretch/>
        </p:blipFill>
        <p:spPr>
          <a:xfrm>
            <a:off x="5171730" y="0"/>
            <a:ext cx="3972270" cy="4351412"/>
          </a:xfrm>
          <a:prstGeom prst="rect">
            <a:avLst/>
          </a:prstGeom>
        </p:spPr>
      </p:pic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49" y="2571750"/>
            <a:ext cx="6552407" cy="138146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rgbClr val="1C2F54"/>
                </a:solidFill>
                <a:latin typeface="Marianne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Accroche</a:t>
            </a:r>
          </a:p>
          <a:p>
            <a:pPr lvl="0"/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432" y="1131590"/>
            <a:ext cx="6544824" cy="1224136"/>
          </a:xfrm>
          <a:prstGeom prst="rect">
            <a:avLst/>
          </a:prstGeom>
        </p:spPr>
        <p:txBody>
          <a:bodyPr lIns="0" tIns="0" rIns="0" bIns="0"/>
          <a:lstStyle>
            <a:lvl1pPr marL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4000" b="0" i="0" cap="none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1" spc="160" baseline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grpSp>
        <p:nvGrpSpPr>
          <p:cNvPr id="15" name="Groupe 14"/>
          <p:cNvGrpSpPr>
            <a:grpSpLocks noChangeAspect="1"/>
          </p:cNvGrpSpPr>
          <p:nvPr userDrawn="1"/>
        </p:nvGrpSpPr>
        <p:grpSpPr>
          <a:xfrm>
            <a:off x="270000" y="144000"/>
            <a:ext cx="1119371" cy="473646"/>
            <a:chOff x="0" y="0"/>
            <a:chExt cx="2903855" cy="1228725"/>
          </a:xfrm>
        </p:grpSpPr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570" y="163830"/>
              <a:ext cx="1391285" cy="801370"/>
            </a:xfrm>
            <a:prstGeom prst="rect">
              <a:avLst/>
            </a:prstGeom>
          </p:spPr>
        </p:pic>
        <p:pic>
          <p:nvPicPr>
            <p:cNvPr id="17" name="Image 16" descr="Mac:Users:xavier.hasendahl:Desktop:ELEMENTS TEMPLATES SIG:LOGOS:REPUBLIQUE_FRANCAISE:eps:Republique_Francaise_CMJN.eps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57630" cy="1228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5"/>
          <a:stretch/>
        </p:blipFill>
        <p:spPr>
          <a:xfrm>
            <a:off x="1605561" y="0"/>
            <a:ext cx="1143000" cy="9008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47" b="68347"/>
          <a:stretch/>
        </p:blipFill>
        <p:spPr>
          <a:xfrm>
            <a:off x="1603902" y="4711453"/>
            <a:ext cx="1143000" cy="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10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@ARSOC_#PRS_#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Zone de texte 1467"/>
          <p:cNvSpPr txBox="1"/>
          <p:nvPr userDrawn="1"/>
        </p:nvSpPr>
        <p:spPr>
          <a:xfrm rot="16200000">
            <a:off x="7993485" y="1216343"/>
            <a:ext cx="2193925" cy="7531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b="1">
                <a:solidFill>
                  <a:srgbClr val="FFFFFF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  <a:endParaRPr lang="fr-FR" sz="110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 16"/>
          <p:cNvSpPr>
            <a:spLocks noEditPoints="1"/>
          </p:cNvSpPr>
          <p:nvPr userDrawn="1"/>
        </p:nvSpPr>
        <p:spPr bwMode="auto">
          <a:xfrm>
            <a:off x="-785886" y="2711239"/>
            <a:ext cx="4041839" cy="4051723"/>
          </a:xfrm>
          <a:custGeom>
            <a:avLst/>
            <a:gdLst>
              <a:gd name="T0" fmla="*/ 851 w 860"/>
              <a:gd name="T1" fmla="*/ 344 h 859"/>
              <a:gd name="T2" fmla="*/ 716 w 860"/>
              <a:gd name="T3" fmla="*/ 328 h 859"/>
              <a:gd name="T4" fmla="*/ 713 w 860"/>
              <a:gd name="T5" fmla="*/ 278 h 859"/>
              <a:gd name="T6" fmla="*/ 629 w 860"/>
              <a:gd name="T7" fmla="*/ 253 h 859"/>
              <a:gd name="T8" fmla="*/ 597 w 860"/>
              <a:gd name="T9" fmla="*/ 305 h 859"/>
              <a:gd name="T10" fmla="*/ 422 w 860"/>
              <a:gd name="T11" fmla="*/ 246 h 859"/>
              <a:gd name="T12" fmla="*/ 424 w 860"/>
              <a:gd name="T13" fmla="*/ 183 h 859"/>
              <a:gd name="T14" fmla="*/ 373 w 860"/>
              <a:gd name="T15" fmla="*/ 151 h 859"/>
              <a:gd name="T16" fmla="*/ 157 w 860"/>
              <a:gd name="T17" fmla="*/ 420 h 859"/>
              <a:gd name="T18" fmla="*/ 169 w 860"/>
              <a:gd name="T19" fmla="*/ 412 h 859"/>
              <a:gd name="T20" fmla="*/ 247 w 860"/>
              <a:gd name="T21" fmla="*/ 428 h 859"/>
              <a:gd name="T22" fmla="*/ 357 w 860"/>
              <a:gd name="T23" fmla="*/ 272 h 859"/>
              <a:gd name="T24" fmla="*/ 316 w 860"/>
              <a:gd name="T25" fmla="*/ 242 h 859"/>
              <a:gd name="T26" fmla="*/ 340 w 860"/>
              <a:gd name="T27" fmla="*/ 158 h 859"/>
              <a:gd name="T28" fmla="*/ 412 w 860"/>
              <a:gd name="T29" fmla="*/ 167 h 859"/>
              <a:gd name="T30" fmla="*/ 480 w 860"/>
              <a:gd name="T31" fmla="*/ 3 h 859"/>
              <a:gd name="T32" fmla="*/ 662 w 860"/>
              <a:gd name="T33" fmla="*/ 791 h 859"/>
              <a:gd name="T34" fmla="*/ 627 w 860"/>
              <a:gd name="T35" fmla="*/ 619 h 859"/>
              <a:gd name="T36" fmla="*/ 329 w 860"/>
              <a:gd name="T37" fmla="*/ 723 h 859"/>
              <a:gd name="T38" fmla="*/ 201 w 860"/>
              <a:gd name="T39" fmla="*/ 793 h 859"/>
              <a:gd name="T40" fmla="*/ 384 w 860"/>
              <a:gd name="T41" fmla="*/ 697 h 859"/>
              <a:gd name="T42" fmla="*/ 331 w 860"/>
              <a:gd name="T43" fmla="*/ 609 h 859"/>
              <a:gd name="T44" fmla="*/ 247 w 860"/>
              <a:gd name="T45" fmla="*/ 503 h 859"/>
              <a:gd name="T46" fmla="*/ 239 w 860"/>
              <a:gd name="T47" fmla="*/ 513 h 859"/>
              <a:gd name="T48" fmla="*/ 228 w 860"/>
              <a:gd name="T49" fmla="*/ 520 h 859"/>
              <a:gd name="T50" fmla="*/ 181 w 860"/>
              <a:gd name="T51" fmla="*/ 525 h 859"/>
              <a:gd name="T52" fmla="*/ 144 w 860"/>
              <a:gd name="T53" fmla="*/ 496 h 859"/>
              <a:gd name="T54" fmla="*/ 138 w 860"/>
              <a:gd name="T55" fmla="*/ 453 h 859"/>
              <a:gd name="T56" fmla="*/ 162 w 860"/>
              <a:gd name="T57" fmla="*/ 417 h 859"/>
              <a:gd name="T58" fmla="*/ 30 w 860"/>
              <a:gd name="T59" fmla="*/ 304 h 859"/>
              <a:gd name="T60" fmla="*/ 21 w 860"/>
              <a:gd name="T61" fmla="*/ 297 h 859"/>
              <a:gd name="T62" fmla="*/ 720 w 860"/>
              <a:gd name="T63" fmla="*/ 309 h 859"/>
              <a:gd name="T64" fmla="*/ 688 w 860"/>
              <a:gd name="T65" fmla="*/ 361 h 859"/>
              <a:gd name="T66" fmla="*/ 655 w 860"/>
              <a:gd name="T67" fmla="*/ 368 h 859"/>
              <a:gd name="T68" fmla="*/ 694 w 860"/>
              <a:gd name="T69" fmla="*/ 767 h 859"/>
              <a:gd name="T70" fmla="*/ 430 w 860"/>
              <a:gd name="T71" fmla="*/ 0 h 859"/>
              <a:gd name="T72" fmla="*/ 0 w 860"/>
              <a:gd name="T73" fmla="*/ 429 h 859"/>
              <a:gd name="T74" fmla="*/ 430 w 860"/>
              <a:gd name="T75" fmla="*/ 859 h 859"/>
              <a:gd name="T76" fmla="*/ 860 w 860"/>
              <a:gd name="T77" fmla="*/ 429 h 859"/>
              <a:gd name="T78" fmla="*/ 430 w 860"/>
              <a:gd name="T79" fmla="*/ 0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0" h="859">
                <a:moveTo>
                  <a:pt x="851" y="344"/>
                </a:moveTo>
                <a:cubicBezTo>
                  <a:pt x="805" y="340"/>
                  <a:pt x="760" y="335"/>
                  <a:pt x="716" y="328"/>
                </a:cubicBezTo>
                <a:cubicBezTo>
                  <a:pt x="722" y="312"/>
                  <a:pt x="721" y="294"/>
                  <a:pt x="713" y="278"/>
                </a:cubicBezTo>
                <a:cubicBezTo>
                  <a:pt x="696" y="248"/>
                  <a:pt x="659" y="237"/>
                  <a:pt x="629" y="253"/>
                </a:cubicBezTo>
                <a:cubicBezTo>
                  <a:pt x="609" y="264"/>
                  <a:pt x="598" y="284"/>
                  <a:pt x="597" y="305"/>
                </a:cubicBezTo>
                <a:cubicBezTo>
                  <a:pt x="535" y="290"/>
                  <a:pt x="476" y="271"/>
                  <a:pt x="422" y="246"/>
                </a:cubicBezTo>
                <a:cubicBezTo>
                  <a:pt x="434" y="228"/>
                  <a:pt x="436" y="203"/>
                  <a:pt x="424" y="183"/>
                </a:cubicBezTo>
                <a:cubicBezTo>
                  <a:pt x="413" y="163"/>
                  <a:pt x="394" y="152"/>
                  <a:pt x="373" y="151"/>
                </a:cubicBezTo>
                <a:moveTo>
                  <a:pt x="157" y="420"/>
                </a:moveTo>
                <a:cubicBezTo>
                  <a:pt x="161" y="417"/>
                  <a:pt x="164" y="414"/>
                  <a:pt x="169" y="412"/>
                </a:cubicBezTo>
                <a:cubicBezTo>
                  <a:pt x="196" y="397"/>
                  <a:pt x="229" y="405"/>
                  <a:pt x="247" y="428"/>
                </a:cubicBezTo>
                <a:cubicBezTo>
                  <a:pt x="288" y="382"/>
                  <a:pt x="324" y="330"/>
                  <a:pt x="357" y="272"/>
                </a:cubicBezTo>
                <a:cubicBezTo>
                  <a:pt x="340" y="269"/>
                  <a:pt x="325" y="258"/>
                  <a:pt x="316" y="242"/>
                </a:cubicBezTo>
                <a:cubicBezTo>
                  <a:pt x="300" y="212"/>
                  <a:pt x="311" y="175"/>
                  <a:pt x="340" y="158"/>
                </a:cubicBezTo>
                <a:cubicBezTo>
                  <a:pt x="364" y="145"/>
                  <a:pt x="393" y="150"/>
                  <a:pt x="412" y="167"/>
                </a:cubicBezTo>
                <a:cubicBezTo>
                  <a:pt x="436" y="116"/>
                  <a:pt x="458" y="61"/>
                  <a:pt x="480" y="3"/>
                </a:cubicBezTo>
                <a:moveTo>
                  <a:pt x="662" y="791"/>
                </a:moveTo>
                <a:cubicBezTo>
                  <a:pt x="648" y="734"/>
                  <a:pt x="635" y="676"/>
                  <a:pt x="627" y="619"/>
                </a:cubicBezTo>
                <a:cubicBezTo>
                  <a:pt x="528" y="636"/>
                  <a:pt x="430" y="672"/>
                  <a:pt x="329" y="723"/>
                </a:cubicBezTo>
                <a:cubicBezTo>
                  <a:pt x="287" y="744"/>
                  <a:pt x="245" y="767"/>
                  <a:pt x="201" y="793"/>
                </a:cubicBezTo>
                <a:moveTo>
                  <a:pt x="384" y="697"/>
                </a:moveTo>
                <a:cubicBezTo>
                  <a:pt x="368" y="666"/>
                  <a:pt x="350" y="637"/>
                  <a:pt x="331" y="609"/>
                </a:cubicBezTo>
                <a:cubicBezTo>
                  <a:pt x="306" y="572"/>
                  <a:pt x="278" y="537"/>
                  <a:pt x="247" y="503"/>
                </a:cubicBezTo>
                <a:cubicBezTo>
                  <a:pt x="245" y="507"/>
                  <a:pt x="242" y="510"/>
                  <a:pt x="239" y="513"/>
                </a:cubicBezTo>
                <a:cubicBezTo>
                  <a:pt x="236" y="515"/>
                  <a:pt x="232" y="518"/>
                  <a:pt x="228" y="520"/>
                </a:cubicBezTo>
                <a:cubicBezTo>
                  <a:pt x="213" y="528"/>
                  <a:pt x="196" y="530"/>
                  <a:pt x="181" y="525"/>
                </a:cubicBezTo>
                <a:cubicBezTo>
                  <a:pt x="166" y="521"/>
                  <a:pt x="153" y="511"/>
                  <a:pt x="144" y="496"/>
                </a:cubicBezTo>
                <a:cubicBezTo>
                  <a:pt x="137" y="482"/>
                  <a:pt x="135" y="467"/>
                  <a:pt x="138" y="453"/>
                </a:cubicBezTo>
                <a:cubicBezTo>
                  <a:pt x="142" y="439"/>
                  <a:pt x="150" y="426"/>
                  <a:pt x="162" y="417"/>
                </a:cubicBezTo>
                <a:cubicBezTo>
                  <a:pt x="121" y="379"/>
                  <a:pt x="77" y="341"/>
                  <a:pt x="30" y="304"/>
                </a:cubicBezTo>
                <a:cubicBezTo>
                  <a:pt x="27" y="301"/>
                  <a:pt x="24" y="299"/>
                  <a:pt x="21" y="297"/>
                </a:cubicBezTo>
                <a:moveTo>
                  <a:pt x="720" y="309"/>
                </a:moveTo>
                <a:cubicBezTo>
                  <a:pt x="719" y="330"/>
                  <a:pt x="708" y="351"/>
                  <a:pt x="688" y="361"/>
                </a:cubicBezTo>
                <a:cubicBezTo>
                  <a:pt x="678" y="367"/>
                  <a:pt x="666" y="369"/>
                  <a:pt x="655" y="368"/>
                </a:cubicBezTo>
                <a:cubicBezTo>
                  <a:pt x="642" y="497"/>
                  <a:pt x="661" y="632"/>
                  <a:pt x="694" y="767"/>
                </a:cubicBezTo>
                <a:moveTo>
                  <a:pt x="430" y="0"/>
                </a:moveTo>
                <a:cubicBezTo>
                  <a:pt x="193" y="0"/>
                  <a:pt x="0" y="192"/>
                  <a:pt x="0" y="429"/>
                </a:cubicBezTo>
                <a:cubicBezTo>
                  <a:pt x="0" y="667"/>
                  <a:pt x="193" y="859"/>
                  <a:pt x="430" y="859"/>
                </a:cubicBezTo>
                <a:cubicBezTo>
                  <a:pt x="667" y="859"/>
                  <a:pt x="860" y="667"/>
                  <a:pt x="860" y="429"/>
                </a:cubicBezTo>
                <a:cubicBezTo>
                  <a:pt x="860" y="192"/>
                  <a:pt x="667" y="0"/>
                  <a:pt x="430" y="0"/>
                </a:cubicBezTo>
                <a:close/>
              </a:path>
            </a:pathLst>
          </a:custGeom>
          <a:noFill/>
          <a:ln w="177800" cap="flat">
            <a:solidFill>
              <a:schemeClr val="bg1">
                <a:alpha val="3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171" y="2794652"/>
            <a:ext cx="4248721" cy="21223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algn="r">
              <a:lnSpc>
                <a:spcPts val="2000"/>
              </a:lnSpc>
              <a:defRPr lang="fr-FR" sz="2400" b="0" i="0" kern="1200" spc="160" baseline="0" dirty="0">
                <a:solidFill>
                  <a:schemeClr val="bg1"/>
                </a:solidFill>
                <a:latin typeface="Marianne ExtraBold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Freeform 20"/>
          <p:cNvSpPr>
            <a:spLocks noChangeAspect="1"/>
          </p:cNvSpPr>
          <p:nvPr userDrawn="1"/>
        </p:nvSpPr>
        <p:spPr bwMode="auto">
          <a:xfrm>
            <a:off x="4095537" y="271780"/>
            <a:ext cx="4615180" cy="2299970"/>
          </a:xfrm>
          <a:custGeom>
            <a:avLst/>
            <a:gdLst>
              <a:gd name="T0" fmla="*/ 790 w 790"/>
              <a:gd name="T1" fmla="*/ 402 h 402"/>
              <a:gd name="T2" fmla="*/ 722 w 790"/>
              <a:gd name="T3" fmla="*/ 401 h 402"/>
              <a:gd name="T4" fmla="*/ 719 w 790"/>
              <a:gd name="T5" fmla="*/ 399 h 402"/>
              <a:gd name="T6" fmla="*/ 720 w 790"/>
              <a:gd name="T7" fmla="*/ 395 h 402"/>
              <a:gd name="T8" fmla="*/ 733 w 790"/>
              <a:gd name="T9" fmla="*/ 385 h 402"/>
              <a:gd name="T10" fmla="*/ 772 w 790"/>
              <a:gd name="T11" fmla="*/ 292 h 402"/>
              <a:gd name="T12" fmla="*/ 757 w 790"/>
              <a:gd name="T13" fmla="*/ 239 h 402"/>
              <a:gd name="T14" fmla="*/ 719 w 790"/>
              <a:gd name="T15" fmla="*/ 203 h 402"/>
              <a:gd name="T16" fmla="*/ 717 w 790"/>
              <a:gd name="T17" fmla="*/ 200 h 402"/>
              <a:gd name="T18" fmla="*/ 719 w 790"/>
              <a:gd name="T19" fmla="*/ 198 h 402"/>
              <a:gd name="T20" fmla="*/ 761 w 790"/>
              <a:gd name="T21" fmla="*/ 113 h 402"/>
              <a:gd name="T22" fmla="*/ 720 w 790"/>
              <a:gd name="T23" fmla="*/ 33 h 402"/>
              <a:gd name="T24" fmla="*/ 622 w 790"/>
              <a:gd name="T25" fmla="*/ 0 h 402"/>
              <a:gd name="T26" fmla="*/ 531 w 790"/>
              <a:gd name="T27" fmla="*/ 34 h 402"/>
              <a:gd name="T28" fmla="*/ 490 w 790"/>
              <a:gd name="T29" fmla="*/ 125 h 402"/>
              <a:gd name="T30" fmla="*/ 489 w 790"/>
              <a:gd name="T31" fmla="*/ 130 h 402"/>
              <a:gd name="T32" fmla="*/ 578 w 790"/>
              <a:gd name="T33" fmla="*/ 130 h 402"/>
              <a:gd name="T34" fmla="*/ 579 w 790"/>
              <a:gd name="T35" fmla="*/ 126 h 402"/>
              <a:gd name="T36" fmla="*/ 628 w 790"/>
              <a:gd name="T37" fmla="*/ 72 h 402"/>
              <a:gd name="T38" fmla="*/ 658 w 790"/>
              <a:gd name="T39" fmla="*/ 86 h 402"/>
              <a:gd name="T40" fmla="*/ 671 w 790"/>
              <a:gd name="T41" fmla="*/ 119 h 402"/>
              <a:gd name="T42" fmla="*/ 655 w 790"/>
              <a:gd name="T43" fmla="*/ 152 h 402"/>
              <a:gd name="T44" fmla="*/ 612 w 790"/>
              <a:gd name="T45" fmla="*/ 165 h 402"/>
              <a:gd name="T46" fmla="*/ 599 w 790"/>
              <a:gd name="T47" fmla="*/ 165 h 402"/>
              <a:gd name="T48" fmla="*/ 599 w 790"/>
              <a:gd name="T49" fmla="*/ 242 h 402"/>
              <a:gd name="T50" fmla="*/ 618 w 790"/>
              <a:gd name="T51" fmla="*/ 242 h 402"/>
              <a:gd name="T52" fmla="*/ 660 w 790"/>
              <a:gd name="T53" fmla="*/ 257 h 402"/>
              <a:gd name="T54" fmla="*/ 676 w 790"/>
              <a:gd name="T55" fmla="*/ 298 h 402"/>
              <a:gd name="T56" fmla="*/ 663 w 790"/>
              <a:gd name="T57" fmla="*/ 332 h 402"/>
              <a:gd name="T58" fmla="*/ 630 w 790"/>
              <a:gd name="T59" fmla="*/ 346 h 402"/>
              <a:gd name="T60" fmla="*/ 577 w 790"/>
              <a:gd name="T61" fmla="*/ 292 h 402"/>
              <a:gd name="T62" fmla="*/ 577 w 790"/>
              <a:gd name="T63" fmla="*/ 289 h 402"/>
              <a:gd name="T64" fmla="*/ 486 w 790"/>
              <a:gd name="T65" fmla="*/ 289 h 402"/>
              <a:gd name="T66" fmla="*/ 487 w 790"/>
              <a:gd name="T67" fmla="*/ 294 h 402"/>
              <a:gd name="T68" fmla="*/ 534 w 790"/>
              <a:gd name="T69" fmla="*/ 386 h 402"/>
              <a:gd name="T70" fmla="*/ 546 w 790"/>
              <a:gd name="T71" fmla="*/ 395 h 402"/>
              <a:gd name="T72" fmla="*/ 547 w 790"/>
              <a:gd name="T73" fmla="*/ 399 h 402"/>
              <a:gd name="T74" fmla="*/ 544 w 790"/>
              <a:gd name="T75" fmla="*/ 401 h 402"/>
              <a:gd name="T76" fmla="*/ 0 w 790"/>
              <a:gd name="T77" fmla="*/ 402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90" h="402">
                <a:moveTo>
                  <a:pt x="790" y="402"/>
                </a:moveTo>
                <a:cubicBezTo>
                  <a:pt x="722" y="401"/>
                  <a:pt x="722" y="401"/>
                  <a:pt x="722" y="401"/>
                </a:cubicBezTo>
                <a:cubicBezTo>
                  <a:pt x="720" y="401"/>
                  <a:pt x="719" y="400"/>
                  <a:pt x="719" y="399"/>
                </a:cubicBezTo>
                <a:cubicBezTo>
                  <a:pt x="718" y="398"/>
                  <a:pt x="719" y="396"/>
                  <a:pt x="720" y="395"/>
                </a:cubicBezTo>
                <a:cubicBezTo>
                  <a:pt x="725" y="392"/>
                  <a:pt x="729" y="389"/>
                  <a:pt x="733" y="385"/>
                </a:cubicBezTo>
                <a:cubicBezTo>
                  <a:pt x="759" y="362"/>
                  <a:pt x="772" y="331"/>
                  <a:pt x="772" y="292"/>
                </a:cubicBezTo>
                <a:cubicBezTo>
                  <a:pt x="772" y="271"/>
                  <a:pt x="767" y="254"/>
                  <a:pt x="757" y="239"/>
                </a:cubicBezTo>
                <a:cubicBezTo>
                  <a:pt x="748" y="227"/>
                  <a:pt x="736" y="214"/>
                  <a:pt x="719" y="203"/>
                </a:cubicBezTo>
                <a:cubicBezTo>
                  <a:pt x="718" y="202"/>
                  <a:pt x="718" y="201"/>
                  <a:pt x="717" y="200"/>
                </a:cubicBezTo>
                <a:cubicBezTo>
                  <a:pt x="717" y="199"/>
                  <a:pt x="718" y="198"/>
                  <a:pt x="719" y="198"/>
                </a:cubicBezTo>
                <a:cubicBezTo>
                  <a:pt x="747" y="172"/>
                  <a:pt x="761" y="144"/>
                  <a:pt x="761" y="113"/>
                </a:cubicBezTo>
                <a:cubicBezTo>
                  <a:pt x="761" y="81"/>
                  <a:pt x="747" y="55"/>
                  <a:pt x="720" y="33"/>
                </a:cubicBezTo>
                <a:cubicBezTo>
                  <a:pt x="693" y="11"/>
                  <a:pt x="660" y="0"/>
                  <a:pt x="622" y="0"/>
                </a:cubicBezTo>
                <a:cubicBezTo>
                  <a:pt x="587" y="0"/>
                  <a:pt x="556" y="11"/>
                  <a:pt x="531" y="34"/>
                </a:cubicBezTo>
                <a:cubicBezTo>
                  <a:pt x="506" y="57"/>
                  <a:pt x="492" y="88"/>
                  <a:pt x="490" y="125"/>
                </a:cubicBezTo>
                <a:cubicBezTo>
                  <a:pt x="489" y="130"/>
                  <a:pt x="489" y="130"/>
                  <a:pt x="489" y="130"/>
                </a:cubicBezTo>
                <a:cubicBezTo>
                  <a:pt x="578" y="130"/>
                  <a:pt x="578" y="130"/>
                  <a:pt x="578" y="130"/>
                </a:cubicBezTo>
                <a:cubicBezTo>
                  <a:pt x="579" y="126"/>
                  <a:pt x="579" y="126"/>
                  <a:pt x="579" y="126"/>
                </a:cubicBezTo>
                <a:cubicBezTo>
                  <a:pt x="584" y="79"/>
                  <a:pt x="610" y="72"/>
                  <a:pt x="628" y="72"/>
                </a:cubicBezTo>
                <a:cubicBezTo>
                  <a:pt x="640" y="72"/>
                  <a:pt x="650" y="77"/>
                  <a:pt x="658" y="86"/>
                </a:cubicBezTo>
                <a:cubicBezTo>
                  <a:pt x="667" y="95"/>
                  <a:pt x="671" y="106"/>
                  <a:pt x="671" y="119"/>
                </a:cubicBezTo>
                <a:cubicBezTo>
                  <a:pt x="671" y="132"/>
                  <a:pt x="666" y="144"/>
                  <a:pt x="655" y="152"/>
                </a:cubicBezTo>
                <a:cubicBezTo>
                  <a:pt x="644" y="161"/>
                  <a:pt x="630" y="165"/>
                  <a:pt x="612" y="165"/>
                </a:cubicBezTo>
                <a:cubicBezTo>
                  <a:pt x="599" y="165"/>
                  <a:pt x="599" y="165"/>
                  <a:pt x="599" y="165"/>
                </a:cubicBezTo>
                <a:cubicBezTo>
                  <a:pt x="599" y="242"/>
                  <a:pt x="599" y="242"/>
                  <a:pt x="599" y="242"/>
                </a:cubicBezTo>
                <a:cubicBezTo>
                  <a:pt x="618" y="242"/>
                  <a:pt x="618" y="242"/>
                  <a:pt x="618" y="242"/>
                </a:cubicBezTo>
                <a:cubicBezTo>
                  <a:pt x="635" y="242"/>
                  <a:pt x="649" y="247"/>
                  <a:pt x="660" y="257"/>
                </a:cubicBezTo>
                <a:cubicBezTo>
                  <a:pt x="671" y="268"/>
                  <a:pt x="676" y="282"/>
                  <a:pt x="676" y="298"/>
                </a:cubicBezTo>
                <a:cubicBezTo>
                  <a:pt x="676" y="312"/>
                  <a:pt x="671" y="323"/>
                  <a:pt x="663" y="332"/>
                </a:cubicBezTo>
                <a:cubicBezTo>
                  <a:pt x="654" y="341"/>
                  <a:pt x="643" y="346"/>
                  <a:pt x="630" y="346"/>
                </a:cubicBezTo>
                <a:cubicBezTo>
                  <a:pt x="604" y="346"/>
                  <a:pt x="586" y="327"/>
                  <a:pt x="577" y="292"/>
                </a:cubicBezTo>
                <a:cubicBezTo>
                  <a:pt x="577" y="289"/>
                  <a:pt x="577" y="289"/>
                  <a:pt x="577" y="289"/>
                </a:cubicBezTo>
                <a:cubicBezTo>
                  <a:pt x="486" y="289"/>
                  <a:pt x="486" y="289"/>
                  <a:pt x="486" y="289"/>
                </a:cubicBezTo>
                <a:cubicBezTo>
                  <a:pt x="487" y="294"/>
                  <a:pt x="487" y="294"/>
                  <a:pt x="487" y="294"/>
                </a:cubicBezTo>
                <a:cubicBezTo>
                  <a:pt x="493" y="333"/>
                  <a:pt x="509" y="364"/>
                  <a:pt x="534" y="386"/>
                </a:cubicBezTo>
                <a:cubicBezTo>
                  <a:pt x="538" y="390"/>
                  <a:pt x="542" y="393"/>
                  <a:pt x="546" y="395"/>
                </a:cubicBezTo>
                <a:cubicBezTo>
                  <a:pt x="547" y="396"/>
                  <a:pt x="548" y="398"/>
                  <a:pt x="547" y="399"/>
                </a:cubicBezTo>
                <a:cubicBezTo>
                  <a:pt x="547" y="401"/>
                  <a:pt x="545" y="401"/>
                  <a:pt x="544" y="401"/>
                </a:cubicBezTo>
                <a:cubicBezTo>
                  <a:pt x="0" y="402"/>
                  <a:pt x="0" y="402"/>
                  <a:pt x="0" y="402"/>
                </a:cubicBezTo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143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@ARSOC_#PRS_#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Zone de texte 1467"/>
          <p:cNvSpPr txBox="1"/>
          <p:nvPr userDrawn="1"/>
        </p:nvSpPr>
        <p:spPr>
          <a:xfrm rot="16200000">
            <a:off x="7993485" y="1216343"/>
            <a:ext cx="2193925" cy="7531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b="1">
                <a:solidFill>
                  <a:srgbClr val="FFFFFF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  <a:endParaRPr lang="fr-FR" sz="110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 16"/>
          <p:cNvSpPr>
            <a:spLocks noEditPoints="1"/>
          </p:cNvSpPr>
          <p:nvPr userDrawn="1"/>
        </p:nvSpPr>
        <p:spPr bwMode="auto">
          <a:xfrm>
            <a:off x="-785886" y="2711239"/>
            <a:ext cx="4041839" cy="4051723"/>
          </a:xfrm>
          <a:custGeom>
            <a:avLst/>
            <a:gdLst>
              <a:gd name="T0" fmla="*/ 851 w 860"/>
              <a:gd name="T1" fmla="*/ 344 h 859"/>
              <a:gd name="T2" fmla="*/ 716 w 860"/>
              <a:gd name="T3" fmla="*/ 328 h 859"/>
              <a:gd name="T4" fmla="*/ 713 w 860"/>
              <a:gd name="T5" fmla="*/ 278 h 859"/>
              <a:gd name="T6" fmla="*/ 629 w 860"/>
              <a:gd name="T7" fmla="*/ 253 h 859"/>
              <a:gd name="T8" fmla="*/ 597 w 860"/>
              <a:gd name="T9" fmla="*/ 305 h 859"/>
              <a:gd name="T10" fmla="*/ 422 w 860"/>
              <a:gd name="T11" fmla="*/ 246 h 859"/>
              <a:gd name="T12" fmla="*/ 424 w 860"/>
              <a:gd name="T13" fmla="*/ 183 h 859"/>
              <a:gd name="T14" fmla="*/ 373 w 860"/>
              <a:gd name="T15" fmla="*/ 151 h 859"/>
              <a:gd name="T16" fmla="*/ 157 w 860"/>
              <a:gd name="T17" fmla="*/ 420 h 859"/>
              <a:gd name="T18" fmla="*/ 169 w 860"/>
              <a:gd name="T19" fmla="*/ 412 h 859"/>
              <a:gd name="T20" fmla="*/ 247 w 860"/>
              <a:gd name="T21" fmla="*/ 428 h 859"/>
              <a:gd name="T22" fmla="*/ 357 w 860"/>
              <a:gd name="T23" fmla="*/ 272 h 859"/>
              <a:gd name="T24" fmla="*/ 316 w 860"/>
              <a:gd name="T25" fmla="*/ 242 h 859"/>
              <a:gd name="T26" fmla="*/ 340 w 860"/>
              <a:gd name="T27" fmla="*/ 158 h 859"/>
              <a:gd name="T28" fmla="*/ 412 w 860"/>
              <a:gd name="T29" fmla="*/ 167 h 859"/>
              <a:gd name="T30" fmla="*/ 480 w 860"/>
              <a:gd name="T31" fmla="*/ 3 h 859"/>
              <a:gd name="T32" fmla="*/ 662 w 860"/>
              <a:gd name="T33" fmla="*/ 791 h 859"/>
              <a:gd name="T34" fmla="*/ 627 w 860"/>
              <a:gd name="T35" fmla="*/ 619 h 859"/>
              <a:gd name="T36" fmla="*/ 329 w 860"/>
              <a:gd name="T37" fmla="*/ 723 h 859"/>
              <a:gd name="T38" fmla="*/ 201 w 860"/>
              <a:gd name="T39" fmla="*/ 793 h 859"/>
              <a:gd name="T40" fmla="*/ 384 w 860"/>
              <a:gd name="T41" fmla="*/ 697 h 859"/>
              <a:gd name="T42" fmla="*/ 331 w 860"/>
              <a:gd name="T43" fmla="*/ 609 h 859"/>
              <a:gd name="T44" fmla="*/ 247 w 860"/>
              <a:gd name="T45" fmla="*/ 503 h 859"/>
              <a:gd name="T46" fmla="*/ 239 w 860"/>
              <a:gd name="T47" fmla="*/ 513 h 859"/>
              <a:gd name="T48" fmla="*/ 228 w 860"/>
              <a:gd name="T49" fmla="*/ 520 h 859"/>
              <a:gd name="T50" fmla="*/ 181 w 860"/>
              <a:gd name="T51" fmla="*/ 525 h 859"/>
              <a:gd name="T52" fmla="*/ 144 w 860"/>
              <a:gd name="T53" fmla="*/ 496 h 859"/>
              <a:gd name="T54" fmla="*/ 138 w 860"/>
              <a:gd name="T55" fmla="*/ 453 h 859"/>
              <a:gd name="T56" fmla="*/ 162 w 860"/>
              <a:gd name="T57" fmla="*/ 417 h 859"/>
              <a:gd name="T58" fmla="*/ 30 w 860"/>
              <a:gd name="T59" fmla="*/ 304 h 859"/>
              <a:gd name="T60" fmla="*/ 21 w 860"/>
              <a:gd name="T61" fmla="*/ 297 h 859"/>
              <a:gd name="T62" fmla="*/ 720 w 860"/>
              <a:gd name="T63" fmla="*/ 309 h 859"/>
              <a:gd name="T64" fmla="*/ 688 w 860"/>
              <a:gd name="T65" fmla="*/ 361 h 859"/>
              <a:gd name="T66" fmla="*/ 655 w 860"/>
              <a:gd name="T67" fmla="*/ 368 h 859"/>
              <a:gd name="T68" fmla="*/ 694 w 860"/>
              <a:gd name="T69" fmla="*/ 767 h 859"/>
              <a:gd name="T70" fmla="*/ 430 w 860"/>
              <a:gd name="T71" fmla="*/ 0 h 859"/>
              <a:gd name="T72" fmla="*/ 0 w 860"/>
              <a:gd name="T73" fmla="*/ 429 h 859"/>
              <a:gd name="T74" fmla="*/ 430 w 860"/>
              <a:gd name="T75" fmla="*/ 859 h 859"/>
              <a:gd name="T76" fmla="*/ 860 w 860"/>
              <a:gd name="T77" fmla="*/ 429 h 859"/>
              <a:gd name="T78" fmla="*/ 430 w 860"/>
              <a:gd name="T79" fmla="*/ 0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0" h="859">
                <a:moveTo>
                  <a:pt x="851" y="344"/>
                </a:moveTo>
                <a:cubicBezTo>
                  <a:pt x="805" y="340"/>
                  <a:pt x="760" y="335"/>
                  <a:pt x="716" y="328"/>
                </a:cubicBezTo>
                <a:cubicBezTo>
                  <a:pt x="722" y="312"/>
                  <a:pt x="721" y="294"/>
                  <a:pt x="713" y="278"/>
                </a:cubicBezTo>
                <a:cubicBezTo>
                  <a:pt x="696" y="248"/>
                  <a:pt x="659" y="237"/>
                  <a:pt x="629" y="253"/>
                </a:cubicBezTo>
                <a:cubicBezTo>
                  <a:pt x="609" y="264"/>
                  <a:pt x="598" y="284"/>
                  <a:pt x="597" y="305"/>
                </a:cubicBezTo>
                <a:cubicBezTo>
                  <a:pt x="535" y="290"/>
                  <a:pt x="476" y="271"/>
                  <a:pt x="422" y="246"/>
                </a:cubicBezTo>
                <a:cubicBezTo>
                  <a:pt x="434" y="228"/>
                  <a:pt x="436" y="203"/>
                  <a:pt x="424" y="183"/>
                </a:cubicBezTo>
                <a:cubicBezTo>
                  <a:pt x="413" y="163"/>
                  <a:pt x="394" y="152"/>
                  <a:pt x="373" y="151"/>
                </a:cubicBezTo>
                <a:moveTo>
                  <a:pt x="157" y="420"/>
                </a:moveTo>
                <a:cubicBezTo>
                  <a:pt x="161" y="417"/>
                  <a:pt x="164" y="414"/>
                  <a:pt x="169" y="412"/>
                </a:cubicBezTo>
                <a:cubicBezTo>
                  <a:pt x="196" y="397"/>
                  <a:pt x="229" y="405"/>
                  <a:pt x="247" y="428"/>
                </a:cubicBezTo>
                <a:cubicBezTo>
                  <a:pt x="288" y="382"/>
                  <a:pt x="324" y="330"/>
                  <a:pt x="357" y="272"/>
                </a:cubicBezTo>
                <a:cubicBezTo>
                  <a:pt x="340" y="269"/>
                  <a:pt x="325" y="258"/>
                  <a:pt x="316" y="242"/>
                </a:cubicBezTo>
                <a:cubicBezTo>
                  <a:pt x="300" y="212"/>
                  <a:pt x="311" y="175"/>
                  <a:pt x="340" y="158"/>
                </a:cubicBezTo>
                <a:cubicBezTo>
                  <a:pt x="364" y="145"/>
                  <a:pt x="393" y="150"/>
                  <a:pt x="412" y="167"/>
                </a:cubicBezTo>
                <a:cubicBezTo>
                  <a:pt x="436" y="116"/>
                  <a:pt x="458" y="61"/>
                  <a:pt x="480" y="3"/>
                </a:cubicBezTo>
                <a:moveTo>
                  <a:pt x="662" y="791"/>
                </a:moveTo>
                <a:cubicBezTo>
                  <a:pt x="648" y="734"/>
                  <a:pt x="635" y="676"/>
                  <a:pt x="627" y="619"/>
                </a:cubicBezTo>
                <a:cubicBezTo>
                  <a:pt x="528" y="636"/>
                  <a:pt x="430" y="672"/>
                  <a:pt x="329" y="723"/>
                </a:cubicBezTo>
                <a:cubicBezTo>
                  <a:pt x="287" y="744"/>
                  <a:pt x="245" y="767"/>
                  <a:pt x="201" y="793"/>
                </a:cubicBezTo>
                <a:moveTo>
                  <a:pt x="384" y="697"/>
                </a:moveTo>
                <a:cubicBezTo>
                  <a:pt x="368" y="666"/>
                  <a:pt x="350" y="637"/>
                  <a:pt x="331" y="609"/>
                </a:cubicBezTo>
                <a:cubicBezTo>
                  <a:pt x="306" y="572"/>
                  <a:pt x="278" y="537"/>
                  <a:pt x="247" y="503"/>
                </a:cubicBezTo>
                <a:cubicBezTo>
                  <a:pt x="245" y="507"/>
                  <a:pt x="242" y="510"/>
                  <a:pt x="239" y="513"/>
                </a:cubicBezTo>
                <a:cubicBezTo>
                  <a:pt x="236" y="515"/>
                  <a:pt x="232" y="518"/>
                  <a:pt x="228" y="520"/>
                </a:cubicBezTo>
                <a:cubicBezTo>
                  <a:pt x="213" y="528"/>
                  <a:pt x="196" y="530"/>
                  <a:pt x="181" y="525"/>
                </a:cubicBezTo>
                <a:cubicBezTo>
                  <a:pt x="166" y="521"/>
                  <a:pt x="153" y="511"/>
                  <a:pt x="144" y="496"/>
                </a:cubicBezTo>
                <a:cubicBezTo>
                  <a:pt x="137" y="482"/>
                  <a:pt x="135" y="467"/>
                  <a:pt x="138" y="453"/>
                </a:cubicBezTo>
                <a:cubicBezTo>
                  <a:pt x="142" y="439"/>
                  <a:pt x="150" y="426"/>
                  <a:pt x="162" y="417"/>
                </a:cubicBezTo>
                <a:cubicBezTo>
                  <a:pt x="121" y="379"/>
                  <a:pt x="77" y="341"/>
                  <a:pt x="30" y="304"/>
                </a:cubicBezTo>
                <a:cubicBezTo>
                  <a:pt x="27" y="301"/>
                  <a:pt x="24" y="299"/>
                  <a:pt x="21" y="297"/>
                </a:cubicBezTo>
                <a:moveTo>
                  <a:pt x="720" y="309"/>
                </a:moveTo>
                <a:cubicBezTo>
                  <a:pt x="719" y="330"/>
                  <a:pt x="708" y="351"/>
                  <a:pt x="688" y="361"/>
                </a:cubicBezTo>
                <a:cubicBezTo>
                  <a:pt x="678" y="367"/>
                  <a:pt x="666" y="369"/>
                  <a:pt x="655" y="368"/>
                </a:cubicBezTo>
                <a:cubicBezTo>
                  <a:pt x="642" y="497"/>
                  <a:pt x="661" y="632"/>
                  <a:pt x="694" y="767"/>
                </a:cubicBezTo>
                <a:moveTo>
                  <a:pt x="430" y="0"/>
                </a:moveTo>
                <a:cubicBezTo>
                  <a:pt x="193" y="0"/>
                  <a:pt x="0" y="192"/>
                  <a:pt x="0" y="429"/>
                </a:cubicBezTo>
                <a:cubicBezTo>
                  <a:pt x="0" y="667"/>
                  <a:pt x="193" y="859"/>
                  <a:pt x="430" y="859"/>
                </a:cubicBezTo>
                <a:cubicBezTo>
                  <a:pt x="667" y="859"/>
                  <a:pt x="860" y="667"/>
                  <a:pt x="860" y="429"/>
                </a:cubicBezTo>
                <a:cubicBezTo>
                  <a:pt x="860" y="192"/>
                  <a:pt x="667" y="0"/>
                  <a:pt x="430" y="0"/>
                </a:cubicBezTo>
                <a:close/>
              </a:path>
            </a:pathLst>
          </a:custGeom>
          <a:noFill/>
          <a:ln w="177800" cap="flat">
            <a:solidFill>
              <a:schemeClr val="bg1">
                <a:alpha val="3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171" y="2794652"/>
            <a:ext cx="4248721" cy="21223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algn="r">
              <a:lnSpc>
                <a:spcPts val="2000"/>
              </a:lnSpc>
              <a:defRPr lang="fr-FR" sz="2400" b="0" i="0" kern="1200" spc="160" baseline="0" dirty="0">
                <a:solidFill>
                  <a:schemeClr val="bg1"/>
                </a:solidFill>
                <a:latin typeface="Marianne ExtraBold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Freeform 24"/>
          <p:cNvSpPr>
            <a:spLocks noChangeAspect="1" noEditPoints="1"/>
          </p:cNvSpPr>
          <p:nvPr userDrawn="1"/>
        </p:nvSpPr>
        <p:spPr bwMode="auto">
          <a:xfrm>
            <a:off x="4092362" y="274955"/>
            <a:ext cx="4615180" cy="2296795"/>
          </a:xfrm>
          <a:custGeom>
            <a:avLst/>
            <a:gdLst>
              <a:gd name="T0" fmla="*/ 0 w 969"/>
              <a:gd name="T1" fmla="*/ 482 h 482"/>
              <a:gd name="T2" fmla="*/ 780 w 969"/>
              <a:gd name="T3" fmla="*/ 482 h 482"/>
              <a:gd name="T4" fmla="*/ 780 w 969"/>
              <a:gd name="T5" fmla="*/ 369 h 482"/>
              <a:gd name="T6" fmla="*/ 563 w 969"/>
              <a:gd name="T7" fmla="*/ 369 h 482"/>
              <a:gd name="T8" fmla="*/ 563 w 969"/>
              <a:gd name="T9" fmla="*/ 263 h 482"/>
              <a:gd name="T10" fmla="*/ 763 w 969"/>
              <a:gd name="T11" fmla="*/ 0 h 482"/>
              <a:gd name="T12" fmla="*/ 901 w 969"/>
              <a:gd name="T13" fmla="*/ 0 h 482"/>
              <a:gd name="T14" fmla="*/ 901 w 969"/>
              <a:gd name="T15" fmla="*/ 263 h 482"/>
              <a:gd name="T16" fmla="*/ 946 w 969"/>
              <a:gd name="T17" fmla="*/ 263 h 482"/>
              <a:gd name="T18" fmla="*/ 946 w 969"/>
              <a:gd name="T19" fmla="*/ 369 h 482"/>
              <a:gd name="T20" fmla="*/ 901 w 969"/>
              <a:gd name="T21" fmla="*/ 369 h 482"/>
              <a:gd name="T22" fmla="*/ 901 w 969"/>
              <a:gd name="T23" fmla="*/ 482 h 482"/>
              <a:gd name="T24" fmla="*/ 969 w 969"/>
              <a:gd name="T25" fmla="*/ 482 h 482"/>
              <a:gd name="T26" fmla="*/ 780 w 969"/>
              <a:gd name="T27" fmla="*/ 263 h 482"/>
              <a:gd name="T28" fmla="*/ 780 w 969"/>
              <a:gd name="T29" fmla="*/ 138 h 482"/>
              <a:gd name="T30" fmla="*/ 684 w 969"/>
              <a:gd name="T31" fmla="*/ 263 h 482"/>
              <a:gd name="T32" fmla="*/ 780 w 969"/>
              <a:gd name="T33" fmla="*/ 263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69" h="482">
                <a:moveTo>
                  <a:pt x="0" y="482"/>
                </a:moveTo>
                <a:lnTo>
                  <a:pt x="780" y="482"/>
                </a:lnTo>
                <a:lnTo>
                  <a:pt x="780" y="369"/>
                </a:lnTo>
                <a:lnTo>
                  <a:pt x="563" y="369"/>
                </a:lnTo>
                <a:lnTo>
                  <a:pt x="563" y="263"/>
                </a:lnTo>
                <a:lnTo>
                  <a:pt x="763" y="0"/>
                </a:lnTo>
                <a:lnTo>
                  <a:pt x="901" y="0"/>
                </a:lnTo>
                <a:lnTo>
                  <a:pt x="901" y="263"/>
                </a:lnTo>
                <a:lnTo>
                  <a:pt x="946" y="263"/>
                </a:lnTo>
                <a:lnTo>
                  <a:pt x="946" y="369"/>
                </a:lnTo>
                <a:lnTo>
                  <a:pt x="901" y="369"/>
                </a:lnTo>
                <a:lnTo>
                  <a:pt x="901" y="482"/>
                </a:lnTo>
                <a:lnTo>
                  <a:pt x="969" y="482"/>
                </a:lnTo>
                <a:moveTo>
                  <a:pt x="780" y="263"/>
                </a:moveTo>
                <a:lnTo>
                  <a:pt x="780" y="138"/>
                </a:lnTo>
                <a:lnTo>
                  <a:pt x="684" y="263"/>
                </a:lnTo>
                <a:lnTo>
                  <a:pt x="780" y="263"/>
                </a:lnTo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96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@ARSOC_#PRS_#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Zone de texte 1467"/>
          <p:cNvSpPr txBox="1"/>
          <p:nvPr userDrawn="1"/>
        </p:nvSpPr>
        <p:spPr>
          <a:xfrm rot="16200000">
            <a:off x="7993485" y="1216343"/>
            <a:ext cx="2193925" cy="7531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b="1">
                <a:solidFill>
                  <a:srgbClr val="FFFFFF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  <a:endParaRPr lang="fr-FR" sz="110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 16"/>
          <p:cNvSpPr>
            <a:spLocks noEditPoints="1"/>
          </p:cNvSpPr>
          <p:nvPr userDrawn="1"/>
        </p:nvSpPr>
        <p:spPr bwMode="auto">
          <a:xfrm>
            <a:off x="-785886" y="2711239"/>
            <a:ext cx="4041839" cy="4051723"/>
          </a:xfrm>
          <a:custGeom>
            <a:avLst/>
            <a:gdLst>
              <a:gd name="T0" fmla="*/ 851 w 860"/>
              <a:gd name="T1" fmla="*/ 344 h 859"/>
              <a:gd name="T2" fmla="*/ 716 w 860"/>
              <a:gd name="T3" fmla="*/ 328 h 859"/>
              <a:gd name="T4" fmla="*/ 713 w 860"/>
              <a:gd name="T5" fmla="*/ 278 h 859"/>
              <a:gd name="T6" fmla="*/ 629 w 860"/>
              <a:gd name="T7" fmla="*/ 253 h 859"/>
              <a:gd name="T8" fmla="*/ 597 w 860"/>
              <a:gd name="T9" fmla="*/ 305 h 859"/>
              <a:gd name="T10" fmla="*/ 422 w 860"/>
              <a:gd name="T11" fmla="*/ 246 h 859"/>
              <a:gd name="T12" fmla="*/ 424 w 860"/>
              <a:gd name="T13" fmla="*/ 183 h 859"/>
              <a:gd name="T14" fmla="*/ 373 w 860"/>
              <a:gd name="T15" fmla="*/ 151 h 859"/>
              <a:gd name="T16" fmla="*/ 157 w 860"/>
              <a:gd name="T17" fmla="*/ 420 h 859"/>
              <a:gd name="T18" fmla="*/ 169 w 860"/>
              <a:gd name="T19" fmla="*/ 412 h 859"/>
              <a:gd name="T20" fmla="*/ 247 w 860"/>
              <a:gd name="T21" fmla="*/ 428 h 859"/>
              <a:gd name="T22" fmla="*/ 357 w 860"/>
              <a:gd name="T23" fmla="*/ 272 h 859"/>
              <a:gd name="T24" fmla="*/ 316 w 860"/>
              <a:gd name="T25" fmla="*/ 242 h 859"/>
              <a:gd name="T26" fmla="*/ 340 w 860"/>
              <a:gd name="T27" fmla="*/ 158 h 859"/>
              <a:gd name="T28" fmla="*/ 412 w 860"/>
              <a:gd name="T29" fmla="*/ 167 h 859"/>
              <a:gd name="T30" fmla="*/ 480 w 860"/>
              <a:gd name="T31" fmla="*/ 3 h 859"/>
              <a:gd name="T32" fmla="*/ 662 w 860"/>
              <a:gd name="T33" fmla="*/ 791 h 859"/>
              <a:gd name="T34" fmla="*/ 627 w 860"/>
              <a:gd name="T35" fmla="*/ 619 h 859"/>
              <a:gd name="T36" fmla="*/ 329 w 860"/>
              <a:gd name="T37" fmla="*/ 723 h 859"/>
              <a:gd name="T38" fmla="*/ 201 w 860"/>
              <a:gd name="T39" fmla="*/ 793 h 859"/>
              <a:gd name="T40" fmla="*/ 384 w 860"/>
              <a:gd name="T41" fmla="*/ 697 h 859"/>
              <a:gd name="T42" fmla="*/ 331 w 860"/>
              <a:gd name="T43" fmla="*/ 609 h 859"/>
              <a:gd name="T44" fmla="*/ 247 w 860"/>
              <a:gd name="T45" fmla="*/ 503 h 859"/>
              <a:gd name="T46" fmla="*/ 239 w 860"/>
              <a:gd name="T47" fmla="*/ 513 h 859"/>
              <a:gd name="T48" fmla="*/ 228 w 860"/>
              <a:gd name="T49" fmla="*/ 520 h 859"/>
              <a:gd name="T50" fmla="*/ 181 w 860"/>
              <a:gd name="T51" fmla="*/ 525 h 859"/>
              <a:gd name="T52" fmla="*/ 144 w 860"/>
              <a:gd name="T53" fmla="*/ 496 h 859"/>
              <a:gd name="T54" fmla="*/ 138 w 860"/>
              <a:gd name="T55" fmla="*/ 453 h 859"/>
              <a:gd name="T56" fmla="*/ 162 w 860"/>
              <a:gd name="T57" fmla="*/ 417 h 859"/>
              <a:gd name="T58" fmla="*/ 30 w 860"/>
              <a:gd name="T59" fmla="*/ 304 h 859"/>
              <a:gd name="T60" fmla="*/ 21 w 860"/>
              <a:gd name="T61" fmla="*/ 297 h 859"/>
              <a:gd name="T62" fmla="*/ 720 w 860"/>
              <a:gd name="T63" fmla="*/ 309 h 859"/>
              <a:gd name="T64" fmla="*/ 688 w 860"/>
              <a:gd name="T65" fmla="*/ 361 h 859"/>
              <a:gd name="T66" fmla="*/ 655 w 860"/>
              <a:gd name="T67" fmla="*/ 368 h 859"/>
              <a:gd name="T68" fmla="*/ 694 w 860"/>
              <a:gd name="T69" fmla="*/ 767 h 859"/>
              <a:gd name="T70" fmla="*/ 430 w 860"/>
              <a:gd name="T71" fmla="*/ 0 h 859"/>
              <a:gd name="T72" fmla="*/ 0 w 860"/>
              <a:gd name="T73" fmla="*/ 429 h 859"/>
              <a:gd name="T74" fmla="*/ 430 w 860"/>
              <a:gd name="T75" fmla="*/ 859 h 859"/>
              <a:gd name="T76" fmla="*/ 860 w 860"/>
              <a:gd name="T77" fmla="*/ 429 h 859"/>
              <a:gd name="T78" fmla="*/ 430 w 860"/>
              <a:gd name="T79" fmla="*/ 0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0" h="859">
                <a:moveTo>
                  <a:pt x="851" y="344"/>
                </a:moveTo>
                <a:cubicBezTo>
                  <a:pt x="805" y="340"/>
                  <a:pt x="760" y="335"/>
                  <a:pt x="716" y="328"/>
                </a:cubicBezTo>
                <a:cubicBezTo>
                  <a:pt x="722" y="312"/>
                  <a:pt x="721" y="294"/>
                  <a:pt x="713" y="278"/>
                </a:cubicBezTo>
                <a:cubicBezTo>
                  <a:pt x="696" y="248"/>
                  <a:pt x="659" y="237"/>
                  <a:pt x="629" y="253"/>
                </a:cubicBezTo>
                <a:cubicBezTo>
                  <a:pt x="609" y="264"/>
                  <a:pt x="598" y="284"/>
                  <a:pt x="597" y="305"/>
                </a:cubicBezTo>
                <a:cubicBezTo>
                  <a:pt x="535" y="290"/>
                  <a:pt x="476" y="271"/>
                  <a:pt x="422" y="246"/>
                </a:cubicBezTo>
                <a:cubicBezTo>
                  <a:pt x="434" y="228"/>
                  <a:pt x="436" y="203"/>
                  <a:pt x="424" y="183"/>
                </a:cubicBezTo>
                <a:cubicBezTo>
                  <a:pt x="413" y="163"/>
                  <a:pt x="394" y="152"/>
                  <a:pt x="373" y="151"/>
                </a:cubicBezTo>
                <a:moveTo>
                  <a:pt x="157" y="420"/>
                </a:moveTo>
                <a:cubicBezTo>
                  <a:pt x="161" y="417"/>
                  <a:pt x="164" y="414"/>
                  <a:pt x="169" y="412"/>
                </a:cubicBezTo>
                <a:cubicBezTo>
                  <a:pt x="196" y="397"/>
                  <a:pt x="229" y="405"/>
                  <a:pt x="247" y="428"/>
                </a:cubicBezTo>
                <a:cubicBezTo>
                  <a:pt x="288" y="382"/>
                  <a:pt x="324" y="330"/>
                  <a:pt x="357" y="272"/>
                </a:cubicBezTo>
                <a:cubicBezTo>
                  <a:pt x="340" y="269"/>
                  <a:pt x="325" y="258"/>
                  <a:pt x="316" y="242"/>
                </a:cubicBezTo>
                <a:cubicBezTo>
                  <a:pt x="300" y="212"/>
                  <a:pt x="311" y="175"/>
                  <a:pt x="340" y="158"/>
                </a:cubicBezTo>
                <a:cubicBezTo>
                  <a:pt x="364" y="145"/>
                  <a:pt x="393" y="150"/>
                  <a:pt x="412" y="167"/>
                </a:cubicBezTo>
                <a:cubicBezTo>
                  <a:pt x="436" y="116"/>
                  <a:pt x="458" y="61"/>
                  <a:pt x="480" y="3"/>
                </a:cubicBezTo>
                <a:moveTo>
                  <a:pt x="662" y="791"/>
                </a:moveTo>
                <a:cubicBezTo>
                  <a:pt x="648" y="734"/>
                  <a:pt x="635" y="676"/>
                  <a:pt x="627" y="619"/>
                </a:cubicBezTo>
                <a:cubicBezTo>
                  <a:pt x="528" y="636"/>
                  <a:pt x="430" y="672"/>
                  <a:pt x="329" y="723"/>
                </a:cubicBezTo>
                <a:cubicBezTo>
                  <a:pt x="287" y="744"/>
                  <a:pt x="245" y="767"/>
                  <a:pt x="201" y="793"/>
                </a:cubicBezTo>
                <a:moveTo>
                  <a:pt x="384" y="697"/>
                </a:moveTo>
                <a:cubicBezTo>
                  <a:pt x="368" y="666"/>
                  <a:pt x="350" y="637"/>
                  <a:pt x="331" y="609"/>
                </a:cubicBezTo>
                <a:cubicBezTo>
                  <a:pt x="306" y="572"/>
                  <a:pt x="278" y="537"/>
                  <a:pt x="247" y="503"/>
                </a:cubicBezTo>
                <a:cubicBezTo>
                  <a:pt x="245" y="507"/>
                  <a:pt x="242" y="510"/>
                  <a:pt x="239" y="513"/>
                </a:cubicBezTo>
                <a:cubicBezTo>
                  <a:pt x="236" y="515"/>
                  <a:pt x="232" y="518"/>
                  <a:pt x="228" y="520"/>
                </a:cubicBezTo>
                <a:cubicBezTo>
                  <a:pt x="213" y="528"/>
                  <a:pt x="196" y="530"/>
                  <a:pt x="181" y="525"/>
                </a:cubicBezTo>
                <a:cubicBezTo>
                  <a:pt x="166" y="521"/>
                  <a:pt x="153" y="511"/>
                  <a:pt x="144" y="496"/>
                </a:cubicBezTo>
                <a:cubicBezTo>
                  <a:pt x="137" y="482"/>
                  <a:pt x="135" y="467"/>
                  <a:pt x="138" y="453"/>
                </a:cubicBezTo>
                <a:cubicBezTo>
                  <a:pt x="142" y="439"/>
                  <a:pt x="150" y="426"/>
                  <a:pt x="162" y="417"/>
                </a:cubicBezTo>
                <a:cubicBezTo>
                  <a:pt x="121" y="379"/>
                  <a:pt x="77" y="341"/>
                  <a:pt x="30" y="304"/>
                </a:cubicBezTo>
                <a:cubicBezTo>
                  <a:pt x="27" y="301"/>
                  <a:pt x="24" y="299"/>
                  <a:pt x="21" y="297"/>
                </a:cubicBezTo>
                <a:moveTo>
                  <a:pt x="720" y="309"/>
                </a:moveTo>
                <a:cubicBezTo>
                  <a:pt x="719" y="330"/>
                  <a:pt x="708" y="351"/>
                  <a:pt x="688" y="361"/>
                </a:cubicBezTo>
                <a:cubicBezTo>
                  <a:pt x="678" y="367"/>
                  <a:pt x="666" y="369"/>
                  <a:pt x="655" y="368"/>
                </a:cubicBezTo>
                <a:cubicBezTo>
                  <a:pt x="642" y="497"/>
                  <a:pt x="661" y="632"/>
                  <a:pt x="694" y="767"/>
                </a:cubicBezTo>
                <a:moveTo>
                  <a:pt x="430" y="0"/>
                </a:moveTo>
                <a:cubicBezTo>
                  <a:pt x="193" y="0"/>
                  <a:pt x="0" y="192"/>
                  <a:pt x="0" y="429"/>
                </a:cubicBezTo>
                <a:cubicBezTo>
                  <a:pt x="0" y="667"/>
                  <a:pt x="193" y="859"/>
                  <a:pt x="430" y="859"/>
                </a:cubicBezTo>
                <a:cubicBezTo>
                  <a:pt x="667" y="859"/>
                  <a:pt x="860" y="667"/>
                  <a:pt x="860" y="429"/>
                </a:cubicBezTo>
                <a:cubicBezTo>
                  <a:pt x="860" y="192"/>
                  <a:pt x="667" y="0"/>
                  <a:pt x="430" y="0"/>
                </a:cubicBezTo>
                <a:close/>
              </a:path>
            </a:pathLst>
          </a:custGeom>
          <a:noFill/>
          <a:ln w="177800" cap="flat">
            <a:solidFill>
              <a:schemeClr val="bg1">
                <a:alpha val="3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171" y="2794652"/>
            <a:ext cx="4248721" cy="21223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algn="r">
              <a:lnSpc>
                <a:spcPts val="2000"/>
              </a:lnSpc>
              <a:defRPr lang="fr-FR" sz="2400" b="0" i="0" kern="1200" spc="160" baseline="0" dirty="0">
                <a:solidFill>
                  <a:schemeClr val="bg1"/>
                </a:solidFill>
                <a:latin typeface="Marianne ExtraBold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3" name="Freeform 5"/>
          <p:cNvSpPr>
            <a:spLocks noChangeAspect="1"/>
          </p:cNvSpPr>
          <p:nvPr userDrawn="1"/>
        </p:nvSpPr>
        <p:spPr bwMode="auto">
          <a:xfrm>
            <a:off x="4239682" y="273367"/>
            <a:ext cx="4474210" cy="2299970"/>
          </a:xfrm>
          <a:custGeom>
            <a:avLst/>
            <a:gdLst>
              <a:gd name="T0" fmla="*/ 0 w 790"/>
              <a:gd name="T1" fmla="*/ 402 h 404"/>
              <a:gd name="T2" fmla="*/ 536 w 790"/>
              <a:gd name="T3" fmla="*/ 402 h 404"/>
              <a:gd name="T4" fmla="*/ 455 w 790"/>
              <a:gd name="T5" fmla="*/ 322 h 404"/>
              <a:gd name="T6" fmla="*/ 542 w 790"/>
              <a:gd name="T7" fmla="*/ 268 h 404"/>
              <a:gd name="T8" fmla="*/ 623 w 790"/>
              <a:gd name="T9" fmla="*/ 333 h 404"/>
              <a:gd name="T10" fmla="*/ 677 w 790"/>
              <a:gd name="T11" fmla="*/ 285 h 404"/>
              <a:gd name="T12" fmla="*/ 605 w 790"/>
              <a:gd name="T13" fmla="*/ 238 h 404"/>
              <a:gd name="T14" fmla="*/ 496 w 790"/>
              <a:gd name="T15" fmla="*/ 238 h 404"/>
              <a:gd name="T16" fmla="*/ 508 w 790"/>
              <a:gd name="T17" fmla="*/ 0 h 404"/>
              <a:gd name="T18" fmla="*/ 766 w 790"/>
              <a:gd name="T19" fmla="*/ 0 h 404"/>
              <a:gd name="T20" fmla="*/ 766 w 790"/>
              <a:gd name="T21" fmla="*/ 89 h 404"/>
              <a:gd name="T22" fmla="*/ 602 w 790"/>
              <a:gd name="T23" fmla="*/ 89 h 404"/>
              <a:gd name="T24" fmla="*/ 599 w 790"/>
              <a:gd name="T25" fmla="*/ 149 h 404"/>
              <a:gd name="T26" fmla="*/ 611 w 790"/>
              <a:gd name="T27" fmla="*/ 149 h 404"/>
              <a:gd name="T28" fmla="*/ 777 w 790"/>
              <a:gd name="T29" fmla="*/ 287 h 404"/>
              <a:gd name="T30" fmla="*/ 702 w 790"/>
              <a:gd name="T31" fmla="*/ 404 h 404"/>
              <a:gd name="T32" fmla="*/ 790 w 790"/>
              <a:gd name="T33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90" h="404">
                <a:moveTo>
                  <a:pt x="0" y="402"/>
                </a:moveTo>
                <a:cubicBezTo>
                  <a:pt x="536" y="402"/>
                  <a:pt x="536" y="402"/>
                  <a:pt x="536" y="402"/>
                </a:cubicBezTo>
                <a:cubicBezTo>
                  <a:pt x="502" y="386"/>
                  <a:pt x="475" y="358"/>
                  <a:pt x="455" y="322"/>
                </a:cubicBezTo>
                <a:cubicBezTo>
                  <a:pt x="542" y="268"/>
                  <a:pt x="542" y="268"/>
                  <a:pt x="542" y="268"/>
                </a:cubicBezTo>
                <a:cubicBezTo>
                  <a:pt x="563" y="313"/>
                  <a:pt x="587" y="333"/>
                  <a:pt x="623" y="333"/>
                </a:cubicBezTo>
                <a:cubicBezTo>
                  <a:pt x="655" y="333"/>
                  <a:pt x="677" y="314"/>
                  <a:pt x="677" y="285"/>
                </a:cubicBezTo>
                <a:cubicBezTo>
                  <a:pt x="677" y="253"/>
                  <a:pt x="651" y="238"/>
                  <a:pt x="605" y="238"/>
                </a:cubicBezTo>
                <a:cubicBezTo>
                  <a:pt x="496" y="238"/>
                  <a:pt x="496" y="238"/>
                  <a:pt x="496" y="238"/>
                </a:cubicBezTo>
                <a:cubicBezTo>
                  <a:pt x="508" y="0"/>
                  <a:pt x="508" y="0"/>
                  <a:pt x="508" y="0"/>
                </a:cubicBezTo>
                <a:cubicBezTo>
                  <a:pt x="766" y="0"/>
                  <a:pt x="766" y="0"/>
                  <a:pt x="766" y="0"/>
                </a:cubicBezTo>
                <a:cubicBezTo>
                  <a:pt x="766" y="89"/>
                  <a:pt x="766" y="89"/>
                  <a:pt x="766" y="89"/>
                </a:cubicBezTo>
                <a:cubicBezTo>
                  <a:pt x="602" y="89"/>
                  <a:pt x="602" y="89"/>
                  <a:pt x="602" y="89"/>
                </a:cubicBezTo>
                <a:cubicBezTo>
                  <a:pt x="599" y="149"/>
                  <a:pt x="599" y="149"/>
                  <a:pt x="599" y="149"/>
                </a:cubicBezTo>
                <a:cubicBezTo>
                  <a:pt x="611" y="149"/>
                  <a:pt x="611" y="149"/>
                  <a:pt x="611" y="149"/>
                </a:cubicBezTo>
                <a:cubicBezTo>
                  <a:pt x="720" y="149"/>
                  <a:pt x="777" y="197"/>
                  <a:pt x="777" y="287"/>
                </a:cubicBezTo>
                <a:cubicBezTo>
                  <a:pt x="777" y="341"/>
                  <a:pt x="747" y="382"/>
                  <a:pt x="702" y="404"/>
                </a:cubicBezTo>
                <a:cubicBezTo>
                  <a:pt x="790" y="404"/>
                  <a:pt x="790" y="404"/>
                  <a:pt x="790" y="404"/>
                </a:cubicBezTo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836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@ARSOC_#PRS_#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Zone de texte 1467"/>
          <p:cNvSpPr txBox="1"/>
          <p:nvPr userDrawn="1"/>
        </p:nvSpPr>
        <p:spPr>
          <a:xfrm rot="16200000">
            <a:off x="7993485" y="1216343"/>
            <a:ext cx="2193925" cy="7531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b="1">
                <a:solidFill>
                  <a:srgbClr val="FFFFFF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  <a:endParaRPr lang="fr-FR" sz="110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 16"/>
          <p:cNvSpPr>
            <a:spLocks noEditPoints="1"/>
          </p:cNvSpPr>
          <p:nvPr userDrawn="1"/>
        </p:nvSpPr>
        <p:spPr bwMode="auto">
          <a:xfrm>
            <a:off x="-785886" y="2711239"/>
            <a:ext cx="4041839" cy="4051723"/>
          </a:xfrm>
          <a:custGeom>
            <a:avLst/>
            <a:gdLst>
              <a:gd name="T0" fmla="*/ 851 w 860"/>
              <a:gd name="T1" fmla="*/ 344 h 859"/>
              <a:gd name="T2" fmla="*/ 716 w 860"/>
              <a:gd name="T3" fmla="*/ 328 h 859"/>
              <a:gd name="T4" fmla="*/ 713 w 860"/>
              <a:gd name="T5" fmla="*/ 278 h 859"/>
              <a:gd name="T6" fmla="*/ 629 w 860"/>
              <a:gd name="T7" fmla="*/ 253 h 859"/>
              <a:gd name="T8" fmla="*/ 597 w 860"/>
              <a:gd name="T9" fmla="*/ 305 h 859"/>
              <a:gd name="T10" fmla="*/ 422 w 860"/>
              <a:gd name="T11" fmla="*/ 246 h 859"/>
              <a:gd name="T12" fmla="*/ 424 w 860"/>
              <a:gd name="T13" fmla="*/ 183 h 859"/>
              <a:gd name="T14" fmla="*/ 373 w 860"/>
              <a:gd name="T15" fmla="*/ 151 h 859"/>
              <a:gd name="T16" fmla="*/ 157 w 860"/>
              <a:gd name="T17" fmla="*/ 420 h 859"/>
              <a:gd name="T18" fmla="*/ 169 w 860"/>
              <a:gd name="T19" fmla="*/ 412 h 859"/>
              <a:gd name="T20" fmla="*/ 247 w 860"/>
              <a:gd name="T21" fmla="*/ 428 h 859"/>
              <a:gd name="T22" fmla="*/ 357 w 860"/>
              <a:gd name="T23" fmla="*/ 272 h 859"/>
              <a:gd name="T24" fmla="*/ 316 w 860"/>
              <a:gd name="T25" fmla="*/ 242 h 859"/>
              <a:gd name="T26" fmla="*/ 340 w 860"/>
              <a:gd name="T27" fmla="*/ 158 h 859"/>
              <a:gd name="T28" fmla="*/ 412 w 860"/>
              <a:gd name="T29" fmla="*/ 167 h 859"/>
              <a:gd name="T30" fmla="*/ 480 w 860"/>
              <a:gd name="T31" fmla="*/ 3 h 859"/>
              <a:gd name="T32" fmla="*/ 662 w 860"/>
              <a:gd name="T33" fmla="*/ 791 h 859"/>
              <a:gd name="T34" fmla="*/ 627 w 860"/>
              <a:gd name="T35" fmla="*/ 619 h 859"/>
              <a:gd name="T36" fmla="*/ 329 w 860"/>
              <a:gd name="T37" fmla="*/ 723 h 859"/>
              <a:gd name="T38" fmla="*/ 201 w 860"/>
              <a:gd name="T39" fmla="*/ 793 h 859"/>
              <a:gd name="T40" fmla="*/ 384 w 860"/>
              <a:gd name="T41" fmla="*/ 697 h 859"/>
              <a:gd name="T42" fmla="*/ 331 w 860"/>
              <a:gd name="T43" fmla="*/ 609 h 859"/>
              <a:gd name="T44" fmla="*/ 247 w 860"/>
              <a:gd name="T45" fmla="*/ 503 h 859"/>
              <a:gd name="T46" fmla="*/ 239 w 860"/>
              <a:gd name="T47" fmla="*/ 513 h 859"/>
              <a:gd name="T48" fmla="*/ 228 w 860"/>
              <a:gd name="T49" fmla="*/ 520 h 859"/>
              <a:gd name="T50" fmla="*/ 181 w 860"/>
              <a:gd name="T51" fmla="*/ 525 h 859"/>
              <a:gd name="T52" fmla="*/ 144 w 860"/>
              <a:gd name="T53" fmla="*/ 496 h 859"/>
              <a:gd name="T54" fmla="*/ 138 w 860"/>
              <a:gd name="T55" fmla="*/ 453 h 859"/>
              <a:gd name="T56" fmla="*/ 162 w 860"/>
              <a:gd name="T57" fmla="*/ 417 h 859"/>
              <a:gd name="T58" fmla="*/ 30 w 860"/>
              <a:gd name="T59" fmla="*/ 304 h 859"/>
              <a:gd name="T60" fmla="*/ 21 w 860"/>
              <a:gd name="T61" fmla="*/ 297 h 859"/>
              <a:gd name="T62" fmla="*/ 720 w 860"/>
              <a:gd name="T63" fmla="*/ 309 h 859"/>
              <a:gd name="T64" fmla="*/ 688 w 860"/>
              <a:gd name="T65" fmla="*/ 361 h 859"/>
              <a:gd name="T66" fmla="*/ 655 w 860"/>
              <a:gd name="T67" fmla="*/ 368 h 859"/>
              <a:gd name="T68" fmla="*/ 694 w 860"/>
              <a:gd name="T69" fmla="*/ 767 h 859"/>
              <a:gd name="T70" fmla="*/ 430 w 860"/>
              <a:gd name="T71" fmla="*/ 0 h 859"/>
              <a:gd name="T72" fmla="*/ 0 w 860"/>
              <a:gd name="T73" fmla="*/ 429 h 859"/>
              <a:gd name="T74" fmla="*/ 430 w 860"/>
              <a:gd name="T75" fmla="*/ 859 h 859"/>
              <a:gd name="T76" fmla="*/ 860 w 860"/>
              <a:gd name="T77" fmla="*/ 429 h 859"/>
              <a:gd name="T78" fmla="*/ 430 w 860"/>
              <a:gd name="T79" fmla="*/ 0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0" h="859">
                <a:moveTo>
                  <a:pt x="851" y="344"/>
                </a:moveTo>
                <a:cubicBezTo>
                  <a:pt x="805" y="340"/>
                  <a:pt x="760" y="335"/>
                  <a:pt x="716" y="328"/>
                </a:cubicBezTo>
                <a:cubicBezTo>
                  <a:pt x="722" y="312"/>
                  <a:pt x="721" y="294"/>
                  <a:pt x="713" y="278"/>
                </a:cubicBezTo>
                <a:cubicBezTo>
                  <a:pt x="696" y="248"/>
                  <a:pt x="659" y="237"/>
                  <a:pt x="629" y="253"/>
                </a:cubicBezTo>
                <a:cubicBezTo>
                  <a:pt x="609" y="264"/>
                  <a:pt x="598" y="284"/>
                  <a:pt x="597" y="305"/>
                </a:cubicBezTo>
                <a:cubicBezTo>
                  <a:pt x="535" y="290"/>
                  <a:pt x="476" y="271"/>
                  <a:pt x="422" y="246"/>
                </a:cubicBezTo>
                <a:cubicBezTo>
                  <a:pt x="434" y="228"/>
                  <a:pt x="436" y="203"/>
                  <a:pt x="424" y="183"/>
                </a:cubicBezTo>
                <a:cubicBezTo>
                  <a:pt x="413" y="163"/>
                  <a:pt x="394" y="152"/>
                  <a:pt x="373" y="151"/>
                </a:cubicBezTo>
                <a:moveTo>
                  <a:pt x="157" y="420"/>
                </a:moveTo>
                <a:cubicBezTo>
                  <a:pt x="161" y="417"/>
                  <a:pt x="164" y="414"/>
                  <a:pt x="169" y="412"/>
                </a:cubicBezTo>
                <a:cubicBezTo>
                  <a:pt x="196" y="397"/>
                  <a:pt x="229" y="405"/>
                  <a:pt x="247" y="428"/>
                </a:cubicBezTo>
                <a:cubicBezTo>
                  <a:pt x="288" y="382"/>
                  <a:pt x="324" y="330"/>
                  <a:pt x="357" y="272"/>
                </a:cubicBezTo>
                <a:cubicBezTo>
                  <a:pt x="340" y="269"/>
                  <a:pt x="325" y="258"/>
                  <a:pt x="316" y="242"/>
                </a:cubicBezTo>
                <a:cubicBezTo>
                  <a:pt x="300" y="212"/>
                  <a:pt x="311" y="175"/>
                  <a:pt x="340" y="158"/>
                </a:cubicBezTo>
                <a:cubicBezTo>
                  <a:pt x="364" y="145"/>
                  <a:pt x="393" y="150"/>
                  <a:pt x="412" y="167"/>
                </a:cubicBezTo>
                <a:cubicBezTo>
                  <a:pt x="436" y="116"/>
                  <a:pt x="458" y="61"/>
                  <a:pt x="480" y="3"/>
                </a:cubicBezTo>
                <a:moveTo>
                  <a:pt x="662" y="791"/>
                </a:moveTo>
                <a:cubicBezTo>
                  <a:pt x="648" y="734"/>
                  <a:pt x="635" y="676"/>
                  <a:pt x="627" y="619"/>
                </a:cubicBezTo>
                <a:cubicBezTo>
                  <a:pt x="528" y="636"/>
                  <a:pt x="430" y="672"/>
                  <a:pt x="329" y="723"/>
                </a:cubicBezTo>
                <a:cubicBezTo>
                  <a:pt x="287" y="744"/>
                  <a:pt x="245" y="767"/>
                  <a:pt x="201" y="793"/>
                </a:cubicBezTo>
                <a:moveTo>
                  <a:pt x="384" y="697"/>
                </a:moveTo>
                <a:cubicBezTo>
                  <a:pt x="368" y="666"/>
                  <a:pt x="350" y="637"/>
                  <a:pt x="331" y="609"/>
                </a:cubicBezTo>
                <a:cubicBezTo>
                  <a:pt x="306" y="572"/>
                  <a:pt x="278" y="537"/>
                  <a:pt x="247" y="503"/>
                </a:cubicBezTo>
                <a:cubicBezTo>
                  <a:pt x="245" y="507"/>
                  <a:pt x="242" y="510"/>
                  <a:pt x="239" y="513"/>
                </a:cubicBezTo>
                <a:cubicBezTo>
                  <a:pt x="236" y="515"/>
                  <a:pt x="232" y="518"/>
                  <a:pt x="228" y="520"/>
                </a:cubicBezTo>
                <a:cubicBezTo>
                  <a:pt x="213" y="528"/>
                  <a:pt x="196" y="530"/>
                  <a:pt x="181" y="525"/>
                </a:cubicBezTo>
                <a:cubicBezTo>
                  <a:pt x="166" y="521"/>
                  <a:pt x="153" y="511"/>
                  <a:pt x="144" y="496"/>
                </a:cubicBezTo>
                <a:cubicBezTo>
                  <a:pt x="137" y="482"/>
                  <a:pt x="135" y="467"/>
                  <a:pt x="138" y="453"/>
                </a:cubicBezTo>
                <a:cubicBezTo>
                  <a:pt x="142" y="439"/>
                  <a:pt x="150" y="426"/>
                  <a:pt x="162" y="417"/>
                </a:cubicBezTo>
                <a:cubicBezTo>
                  <a:pt x="121" y="379"/>
                  <a:pt x="77" y="341"/>
                  <a:pt x="30" y="304"/>
                </a:cubicBezTo>
                <a:cubicBezTo>
                  <a:pt x="27" y="301"/>
                  <a:pt x="24" y="299"/>
                  <a:pt x="21" y="297"/>
                </a:cubicBezTo>
                <a:moveTo>
                  <a:pt x="720" y="309"/>
                </a:moveTo>
                <a:cubicBezTo>
                  <a:pt x="719" y="330"/>
                  <a:pt x="708" y="351"/>
                  <a:pt x="688" y="361"/>
                </a:cubicBezTo>
                <a:cubicBezTo>
                  <a:pt x="678" y="367"/>
                  <a:pt x="666" y="369"/>
                  <a:pt x="655" y="368"/>
                </a:cubicBezTo>
                <a:cubicBezTo>
                  <a:pt x="642" y="497"/>
                  <a:pt x="661" y="632"/>
                  <a:pt x="694" y="767"/>
                </a:cubicBezTo>
                <a:moveTo>
                  <a:pt x="430" y="0"/>
                </a:moveTo>
                <a:cubicBezTo>
                  <a:pt x="193" y="0"/>
                  <a:pt x="0" y="192"/>
                  <a:pt x="0" y="429"/>
                </a:cubicBezTo>
                <a:cubicBezTo>
                  <a:pt x="0" y="667"/>
                  <a:pt x="193" y="859"/>
                  <a:pt x="430" y="859"/>
                </a:cubicBezTo>
                <a:cubicBezTo>
                  <a:pt x="667" y="859"/>
                  <a:pt x="860" y="667"/>
                  <a:pt x="860" y="429"/>
                </a:cubicBezTo>
                <a:cubicBezTo>
                  <a:pt x="860" y="192"/>
                  <a:pt x="667" y="0"/>
                  <a:pt x="430" y="0"/>
                </a:cubicBezTo>
                <a:close/>
              </a:path>
            </a:pathLst>
          </a:custGeom>
          <a:noFill/>
          <a:ln w="177800" cap="flat">
            <a:solidFill>
              <a:schemeClr val="bg1">
                <a:alpha val="3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171" y="2794652"/>
            <a:ext cx="4248721" cy="21223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algn="r">
              <a:lnSpc>
                <a:spcPts val="2000"/>
              </a:lnSpc>
              <a:defRPr lang="fr-FR" sz="2400" b="0" i="0" kern="1200" spc="160" baseline="0" dirty="0">
                <a:solidFill>
                  <a:schemeClr val="bg1"/>
                </a:solidFill>
                <a:latin typeface="Marianne ExtraBold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Freeform 9"/>
          <p:cNvSpPr>
            <a:spLocks noChangeAspect="1" noEditPoints="1"/>
          </p:cNvSpPr>
          <p:nvPr userDrawn="1"/>
        </p:nvSpPr>
        <p:spPr bwMode="auto">
          <a:xfrm>
            <a:off x="4221267" y="273367"/>
            <a:ext cx="4492625" cy="2299970"/>
          </a:xfrm>
          <a:custGeom>
            <a:avLst/>
            <a:gdLst>
              <a:gd name="T0" fmla="*/ 0 w 790"/>
              <a:gd name="T1" fmla="*/ 402 h 402"/>
              <a:gd name="T2" fmla="*/ 516 w 790"/>
              <a:gd name="T3" fmla="*/ 402 h 402"/>
              <a:gd name="T4" fmla="*/ 448 w 790"/>
              <a:gd name="T5" fmla="*/ 214 h 402"/>
              <a:gd name="T6" fmla="*/ 634 w 790"/>
              <a:gd name="T7" fmla="*/ 0 h 402"/>
              <a:gd name="T8" fmla="*/ 775 w 790"/>
              <a:gd name="T9" fmla="*/ 65 h 402"/>
              <a:gd name="T10" fmla="*/ 701 w 790"/>
              <a:gd name="T11" fmla="*/ 126 h 402"/>
              <a:gd name="T12" fmla="*/ 635 w 790"/>
              <a:gd name="T13" fmla="*/ 89 h 402"/>
              <a:gd name="T14" fmla="*/ 551 w 790"/>
              <a:gd name="T15" fmla="*/ 181 h 402"/>
              <a:gd name="T16" fmla="*/ 640 w 790"/>
              <a:gd name="T17" fmla="*/ 153 h 402"/>
              <a:gd name="T18" fmla="*/ 775 w 790"/>
              <a:gd name="T19" fmla="*/ 288 h 402"/>
              <a:gd name="T20" fmla="*/ 718 w 790"/>
              <a:gd name="T21" fmla="*/ 402 h 402"/>
              <a:gd name="T22" fmla="*/ 790 w 790"/>
              <a:gd name="T23" fmla="*/ 402 h 402"/>
              <a:gd name="T24" fmla="*/ 553 w 790"/>
              <a:gd name="T25" fmla="*/ 271 h 402"/>
              <a:gd name="T26" fmla="*/ 618 w 790"/>
              <a:gd name="T27" fmla="*/ 343 h 402"/>
              <a:gd name="T28" fmla="*/ 674 w 790"/>
              <a:gd name="T29" fmla="*/ 291 h 402"/>
              <a:gd name="T30" fmla="*/ 620 w 790"/>
              <a:gd name="T31" fmla="*/ 240 h 402"/>
              <a:gd name="T32" fmla="*/ 553 w 790"/>
              <a:gd name="T33" fmla="*/ 271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90" h="402">
                <a:moveTo>
                  <a:pt x="0" y="402"/>
                </a:moveTo>
                <a:cubicBezTo>
                  <a:pt x="516" y="402"/>
                  <a:pt x="516" y="402"/>
                  <a:pt x="516" y="402"/>
                </a:cubicBezTo>
                <a:cubicBezTo>
                  <a:pt x="470" y="366"/>
                  <a:pt x="448" y="300"/>
                  <a:pt x="448" y="214"/>
                </a:cubicBezTo>
                <a:cubicBezTo>
                  <a:pt x="448" y="90"/>
                  <a:pt x="508" y="0"/>
                  <a:pt x="634" y="0"/>
                </a:cubicBezTo>
                <a:cubicBezTo>
                  <a:pt x="706" y="0"/>
                  <a:pt x="749" y="33"/>
                  <a:pt x="775" y="65"/>
                </a:cubicBezTo>
                <a:cubicBezTo>
                  <a:pt x="701" y="126"/>
                  <a:pt x="701" y="126"/>
                  <a:pt x="701" y="126"/>
                </a:cubicBezTo>
                <a:cubicBezTo>
                  <a:pt x="682" y="104"/>
                  <a:pt x="664" y="89"/>
                  <a:pt x="635" y="89"/>
                </a:cubicBezTo>
                <a:cubicBezTo>
                  <a:pt x="592" y="89"/>
                  <a:pt x="559" y="118"/>
                  <a:pt x="551" y="181"/>
                </a:cubicBezTo>
                <a:cubicBezTo>
                  <a:pt x="574" y="163"/>
                  <a:pt x="604" y="153"/>
                  <a:pt x="640" y="153"/>
                </a:cubicBezTo>
                <a:cubicBezTo>
                  <a:pt x="724" y="153"/>
                  <a:pt x="775" y="211"/>
                  <a:pt x="775" y="288"/>
                </a:cubicBezTo>
                <a:cubicBezTo>
                  <a:pt x="775" y="334"/>
                  <a:pt x="755" y="375"/>
                  <a:pt x="718" y="402"/>
                </a:cubicBezTo>
                <a:cubicBezTo>
                  <a:pt x="790" y="402"/>
                  <a:pt x="790" y="402"/>
                  <a:pt x="790" y="402"/>
                </a:cubicBezTo>
                <a:moveTo>
                  <a:pt x="553" y="271"/>
                </a:moveTo>
                <a:cubicBezTo>
                  <a:pt x="561" y="323"/>
                  <a:pt x="583" y="343"/>
                  <a:pt x="618" y="343"/>
                </a:cubicBezTo>
                <a:cubicBezTo>
                  <a:pt x="652" y="343"/>
                  <a:pt x="674" y="322"/>
                  <a:pt x="674" y="291"/>
                </a:cubicBezTo>
                <a:cubicBezTo>
                  <a:pt x="674" y="260"/>
                  <a:pt x="653" y="240"/>
                  <a:pt x="620" y="240"/>
                </a:cubicBezTo>
                <a:cubicBezTo>
                  <a:pt x="593" y="240"/>
                  <a:pt x="570" y="250"/>
                  <a:pt x="553" y="271"/>
                </a:cubicBez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63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@ARSOC_#PRS_#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25392" y="700088"/>
            <a:ext cx="8818608" cy="4443412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49" y="2571750"/>
            <a:ext cx="6552407" cy="138146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600" b="0" i="0" spc="160" baseline="0">
                <a:solidFill>
                  <a:srgbClr val="1C2F54"/>
                </a:solidFill>
                <a:latin typeface="Marianne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Accroche</a:t>
            </a:r>
          </a:p>
          <a:p>
            <a:pPr lvl="0"/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432" y="1131590"/>
            <a:ext cx="6544824" cy="1224136"/>
          </a:xfrm>
          <a:prstGeom prst="rect">
            <a:avLst/>
          </a:prstGeom>
        </p:spPr>
        <p:txBody>
          <a:bodyPr lIns="0" tIns="0" rIns="0" bIns="0"/>
          <a:lstStyle>
            <a:lvl1pPr marL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 sz="4000" b="0" i="0" cap="none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1" spc="160" baseline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grpSp>
        <p:nvGrpSpPr>
          <p:cNvPr id="15" name="Groupe 14"/>
          <p:cNvGrpSpPr>
            <a:grpSpLocks noChangeAspect="1"/>
          </p:cNvGrpSpPr>
          <p:nvPr userDrawn="1"/>
        </p:nvGrpSpPr>
        <p:grpSpPr>
          <a:xfrm>
            <a:off x="270000" y="144000"/>
            <a:ext cx="1119371" cy="473646"/>
            <a:chOff x="0" y="0"/>
            <a:chExt cx="2903855" cy="1228725"/>
          </a:xfrm>
        </p:grpSpPr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570" y="163830"/>
              <a:ext cx="1391285" cy="801370"/>
            </a:xfrm>
            <a:prstGeom prst="rect">
              <a:avLst/>
            </a:prstGeom>
          </p:spPr>
        </p:pic>
        <p:pic>
          <p:nvPicPr>
            <p:cNvPr id="17" name="Image 16" descr="Mac:Users:xavier.hasendahl:Desktop:ELEMENTS TEMPLATES SIG:LOGOS:REPUBLIQUE_FRANCAISE:eps:Republique_Francaise_CMJN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57630" cy="1228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5"/>
          <a:stretch/>
        </p:blipFill>
        <p:spPr>
          <a:xfrm>
            <a:off x="1605561" y="0"/>
            <a:ext cx="1143000" cy="9008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47" b="68347"/>
          <a:stretch/>
        </p:blipFill>
        <p:spPr>
          <a:xfrm>
            <a:off x="1603902" y="4711453"/>
            <a:ext cx="1143000" cy="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87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PRS_#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707904" y="1168911"/>
            <a:ext cx="4464496" cy="20882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Tx/>
              <a:buNone/>
              <a:defRPr sz="1600" b="0" spc="120" baseline="0">
                <a:solidFill>
                  <a:srgbClr val="1C2F54"/>
                </a:solidFill>
                <a:latin typeface="Marianne Medium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0" indent="-288000" algn="l"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20000"/>
              <a:buFont typeface="+mj-lt"/>
              <a:buAutoNum type="arabicPeriod"/>
              <a:defRPr sz="1400" i="0">
                <a:solidFill>
                  <a:srgbClr val="1C2F54"/>
                </a:solidFill>
                <a:latin typeface="Marianne" panose="02000000000000000000" pitchFamily="50" charset="0"/>
              </a:defRPr>
            </a:lvl2pPr>
            <a:lvl3pPr marL="720000" indent="-171450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●"/>
              <a:defRPr sz="1200">
                <a:solidFill>
                  <a:srgbClr val="1C2F54"/>
                </a:solidFill>
                <a:latin typeface="Marianne" panose="02000000000000000000" pitchFamily="50" charset="0"/>
              </a:defRPr>
            </a:lvl3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7904" y="510793"/>
            <a:ext cx="1944215" cy="1887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algn="l">
              <a:lnSpc>
                <a:spcPts val="2000"/>
              </a:lnSpc>
              <a:defRPr sz="2000" b="1" i="0" cap="all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14" r="26061" b="-1"/>
          <a:stretch/>
        </p:blipFill>
        <p:spPr>
          <a:xfrm>
            <a:off x="8316416" y="1977307"/>
            <a:ext cx="845126" cy="1188885"/>
          </a:xfrm>
          <a:prstGeom prst="rect">
            <a:avLst/>
          </a:prstGeom>
        </p:spPr>
      </p:pic>
      <p:sp>
        <p:nvSpPr>
          <p:cNvPr id="9" name="Espace réservé du numéro de diapositive 4"/>
          <p:cNvSpPr txBox="1">
            <a:spLocks/>
          </p:cNvSpPr>
          <p:nvPr userDrawn="1"/>
        </p:nvSpPr>
        <p:spPr bwMode="gray">
          <a:xfrm>
            <a:off x="8820472" y="4876006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700" dirty="0">
                <a:solidFill>
                  <a:srgbClr val="1C2F54"/>
                </a:solidFill>
              </a:rPr>
              <a:t>#</a:t>
            </a:r>
            <a:fld id="{733122C9-A0B9-462F-8757-0847AD287B63}" type="slidenum">
              <a:rPr lang="fr-FR" sz="700" smtClean="0">
                <a:solidFill>
                  <a:srgbClr val="1C2F54"/>
                </a:solidFill>
              </a:rPr>
              <a:pPr algn="l"/>
              <a:t>‹N°›</a:t>
            </a:fld>
            <a:endParaRPr lang="fr-FR" sz="700" dirty="0">
              <a:solidFill>
                <a:srgbClr val="1C2F54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9" t="-4014" r="-7098" b="-1"/>
          <a:stretch/>
        </p:blipFill>
        <p:spPr>
          <a:xfrm>
            <a:off x="-8057" y="1977307"/>
            <a:ext cx="504056" cy="118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03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ICOPE_#Txt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5"/>
          <a:stretch/>
        </p:blipFill>
        <p:spPr>
          <a:xfrm>
            <a:off x="325187" y="0"/>
            <a:ext cx="1143000" cy="90085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47" b="68347"/>
          <a:stretch/>
        </p:blipFill>
        <p:spPr>
          <a:xfrm>
            <a:off x="323528" y="4711453"/>
            <a:ext cx="1143000" cy="432047"/>
          </a:xfrm>
          <a:prstGeom prst="rect">
            <a:avLst/>
          </a:prstGeom>
        </p:spPr>
      </p:pic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563638"/>
            <a:ext cx="3024014" cy="302433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200" b="0" i="0" spc="160" baseline="0">
                <a:solidFill>
                  <a:srgbClr val="1C2F54"/>
                </a:solidFill>
                <a:latin typeface="Marianne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Accroche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919068"/>
            <a:ext cx="3024014" cy="57256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algn="r">
              <a:lnSpc>
                <a:spcPts val="2000"/>
              </a:lnSpc>
              <a:defRPr sz="2400" b="0" i="0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91880" y="919068"/>
            <a:ext cx="5472731" cy="3668906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1800"/>
              </a:lnSpc>
              <a:spcAft>
                <a:spcPts val="0"/>
              </a:spcAft>
              <a:defRPr spc="100" baseline="0">
                <a:solidFill>
                  <a:srgbClr val="1C2F54"/>
                </a:solidFill>
                <a:latin typeface="Marianne" panose="02000000000000000000" pitchFamily="50" charset="0"/>
              </a:defRPr>
            </a:lvl1pPr>
            <a:lvl2pPr marL="288000" indent="-1714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Font typeface="Arial" panose="020B0604020202020204" pitchFamily="34" charset="0"/>
              <a:buChar char="●"/>
              <a:defRPr i="0">
                <a:solidFill>
                  <a:srgbClr val="1C2F54"/>
                </a:solidFill>
                <a:latin typeface="Marianne" panose="02000000000000000000" pitchFamily="50" charset="0"/>
              </a:defRPr>
            </a:lvl2pPr>
            <a:lvl3pPr marL="360000" indent="-1714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baseline="0">
                <a:solidFill>
                  <a:srgbClr val="1C2F54"/>
                </a:solidFill>
                <a:latin typeface="Marianne" panose="02000000000000000000" pitchFamily="50" charset="0"/>
              </a:defRPr>
            </a:lvl3pPr>
            <a:lvl4pPr marL="540000" indent="0">
              <a:buFontTx/>
              <a:buNone/>
              <a:defRPr sz="900">
                <a:solidFill>
                  <a:srgbClr val="1C2F54"/>
                </a:solidFill>
                <a:latin typeface="Marianne" panose="02000000000000000000" pitchFamily="50" charset="0"/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3419872" y="919068"/>
            <a:ext cx="0" cy="3668906"/>
          </a:xfrm>
          <a:prstGeom prst="line">
            <a:avLst/>
          </a:prstGeom>
          <a:ln>
            <a:solidFill>
              <a:srgbClr val="1C2F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space réservé du numéro de diapositive 4"/>
          <p:cNvSpPr txBox="1">
            <a:spLocks/>
          </p:cNvSpPr>
          <p:nvPr userDrawn="1"/>
        </p:nvSpPr>
        <p:spPr bwMode="gray">
          <a:xfrm>
            <a:off x="8820472" y="4876006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700" dirty="0">
                <a:solidFill>
                  <a:srgbClr val="1C2F54"/>
                </a:solidFill>
              </a:rPr>
              <a:t>#</a:t>
            </a:r>
            <a:fld id="{733122C9-A0B9-462F-8757-0847AD287B63}" type="slidenum">
              <a:rPr lang="fr-FR" sz="700" smtClean="0">
                <a:solidFill>
                  <a:srgbClr val="1C2F54"/>
                </a:solidFill>
              </a:rPr>
              <a:pPr algn="l"/>
              <a:t>‹N°›</a:t>
            </a:fld>
            <a:endParaRPr lang="fr-FR" sz="700" dirty="0">
              <a:solidFill>
                <a:srgbClr val="1C2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66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PRS_#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/>
          <a:srcRect r="15941" b="32514"/>
          <a:stretch/>
        </p:blipFill>
        <p:spPr>
          <a:xfrm>
            <a:off x="8433742" y="4567436"/>
            <a:ext cx="710258" cy="576064"/>
          </a:xfrm>
          <a:prstGeom prst="rect">
            <a:avLst/>
          </a:prstGeom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07153"/>
            <a:ext cx="8496871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b="0" i="0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275606"/>
            <a:ext cx="8640761" cy="3312368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1800"/>
              </a:lnSpc>
              <a:spcAft>
                <a:spcPts val="0"/>
              </a:spcAft>
              <a:defRPr spc="0" baseline="0">
                <a:solidFill>
                  <a:srgbClr val="1C2F54"/>
                </a:solidFill>
                <a:latin typeface="Marianne" panose="02000000000000000000" pitchFamily="50" charset="0"/>
              </a:defRPr>
            </a:lvl1pPr>
            <a:lvl2pPr marL="288000" indent="-1714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Font typeface="Arial" panose="020B0604020202020204" pitchFamily="34" charset="0"/>
              <a:buChar char="●"/>
              <a:defRPr i="0">
                <a:solidFill>
                  <a:srgbClr val="1C2F54"/>
                </a:solidFill>
                <a:latin typeface="Marianne" panose="02000000000000000000" pitchFamily="50" charset="0"/>
              </a:defRPr>
            </a:lvl2pPr>
            <a:lvl3pPr marL="360000" indent="-1714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baseline="0">
                <a:solidFill>
                  <a:srgbClr val="1C2F54"/>
                </a:solidFill>
                <a:latin typeface="Marianne" panose="02000000000000000000" pitchFamily="50" charset="0"/>
              </a:defRPr>
            </a:lvl3pPr>
            <a:lvl4pPr marL="540000" indent="0">
              <a:buFontTx/>
              <a:buNone/>
              <a:defRPr sz="900">
                <a:solidFill>
                  <a:srgbClr val="1C2F54"/>
                </a:solidFill>
                <a:latin typeface="Marianne" panose="02000000000000000000" pitchFamily="50" charset="0"/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0" name="Espace réservé du numéro de diapositive 4"/>
          <p:cNvSpPr txBox="1">
            <a:spLocks/>
          </p:cNvSpPr>
          <p:nvPr userDrawn="1"/>
        </p:nvSpPr>
        <p:spPr bwMode="gray">
          <a:xfrm>
            <a:off x="8820472" y="4876006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700" dirty="0">
                <a:solidFill>
                  <a:srgbClr val="1C2F54"/>
                </a:solidFill>
              </a:rPr>
              <a:t>#</a:t>
            </a:r>
            <a:fld id="{733122C9-A0B9-462F-8757-0847AD287B63}" type="slidenum">
              <a:rPr lang="fr-FR" sz="700" smtClean="0">
                <a:solidFill>
                  <a:srgbClr val="1C2F54"/>
                </a:solidFill>
              </a:rPr>
              <a:pPr algn="l"/>
              <a:t>‹N°›</a:t>
            </a:fld>
            <a:endParaRPr lang="fr-FR" sz="700" dirty="0">
              <a:solidFill>
                <a:srgbClr val="1C2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39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@ARSOC_#PRS_#T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07153"/>
            <a:ext cx="8496871" cy="53999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>
              <a:lnSpc>
                <a:spcPts val="2000"/>
              </a:lnSpc>
              <a:defRPr sz="2400" b="0" i="0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275606"/>
            <a:ext cx="8640761" cy="3312368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ts val="1800"/>
              </a:lnSpc>
              <a:spcAft>
                <a:spcPts val="0"/>
              </a:spcAft>
              <a:defRPr spc="0" baseline="0">
                <a:solidFill>
                  <a:srgbClr val="1C2F54"/>
                </a:solidFill>
                <a:latin typeface="Marianne" panose="02000000000000000000" pitchFamily="50" charset="0"/>
              </a:defRPr>
            </a:lvl1pPr>
            <a:lvl2pPr marL="288000" indent="-1714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Font typeface="Arial" panose="020B0604020202020204" pitchFamily="34" charset="0"/>
              <a:buChar char="●"/>
              <a:defRPr i="0">
                <a:solidFill>
                  <a:srgbClr val="1C2F54"/>
                </a:solidFill>
                <a:latin typeface="Marianne" panose="02000000000000000000" pitchFamily="50" charset="0"/>
              </a:defRPr>
            </a:lvl2pPr>
            <a:lvl3pPr marL="360000" indent="-17145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baseline="0">
                <a:solidFill>
                  <a:srgbClr val="1C2F54"/>
                </a:solidFill>
                <a:latin typeface="Marianne" panose="02000000000000000000" pitchFamily="50" charset="0"/>
              </a:defRPr>
            </a:lvl3pPr>
            <a:lvl4pPr marL="540000" indent="0">
              <a:buFontTx/>
              <a:buNone/>
              <a:defRPr sz="900">
                <a:solidFill>
                  <a:srgbClr val="1C2F54"/>
                </a:solidFill>
                <a:latin typeface="Marianne" panose="02000000000000000000" pitchFamily="50" charset="0"/>
              </a:defRPr>
            </a:lvl4pPr>
            <a:lvl5pPr marL="756000" indent="0">
              <a:buFontTx/>
              <a:buNone/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</p:txBody>
      </p:sp>
      <p:sp>
        <p:nvSpPr>
          <p:cNvPr id="10" name="Espace réservé du numéro de diapositive 4"/>
          <p:cNvSpPr txBox="1">
            <a:spLocks/>
          </p:cNvSpPr>
          <p:nvPr userDrawn="1"/>
        </p:nvSpPr>
        <p:spPr bwMode="gray">
          <a:xfrm>
            <a:off x="8820472" y="4876006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700" dirty="0">
                <a:solidFill>
                  <a:srgbClr val="1C2F54"/>
                </a:solidFill>
              </a:rPr>
              <a:t>#</a:t>
            </a:r>
            <a:fld id="{733122C9-A0B9-462F-8757-0847AD287B63}" type="slidenum">
              <a:rPr lang="fr-FR" sz="700" smtClean="0">
                <a:solidFill>
                  <a:srgbClr val="1C2F54"/>
                </a:solidFill>
              </a:rPr>
              <a:pPr algn="l"/>
              <a:t>‹N°›</a:t>
            </a:fld>
            <a:endParaRPr lang="fr-FR" sz="700" dirty="0">
              <a:solidFill>
                <a:srgbClr val="1C2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3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@ARSOC_#PRS_#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>
            <a:grpSpLocks noChangeAspect="1"/>
          </p:cNvGrpSpPr>
          <p:nvPr userDrawn="1"/>
        </p:nvGrpSpPr>
        <p:grpSpPr>
          <a:xfrm>
            <a:off x="270000" y="144000"/>
            <a:ext cx="1119371" cy="473646"/>
            <a:chOff x="0" y="0"/>
            <a:chExt cx="2903855" cy="1228725"/>
          </a:xfrm>
        </p:grpSpPr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570" y="163830"/>
              <a:ext cx="1391285" cy="801370"/>
            </a:xfrm>
            <a:prstGeom prst="rect">
              <a:avLst/>
            </a:prstGeom>
          </p:spPr>
        </p:pic>
        <p:pic>
          <p:nvPicPr>
            <p:cNvPr id="11" name="Image 10" descr="Mac:Users:xavier.hasendahl:Desktop:ELEMENTS TEMPLATES SIG:LOGOS:REPUBLIQUE_FRANCAISE:eps:Republique_Francaise_CMJN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57630" cy="1228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Espace réservé du numéro de diapositive 4"/>
          <p:cNvSpPr txBox="1">
            <a:spLocks/>
          </p:cNvSpPr>
          <p:nvPr userDrawn="1"/>
        </p:nvSpPr>
        <p:spPr bwMode="gray">
          <a:xfrm>
            <a:off x="8820472" y="4876006"/>
            <a:ext cx="288032" cy="17973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900" b="1" i="1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700" dirty="0">
                <a:solidFill>
                  <a:srgbClr val="1C2F54"/>
                </a:solidFill>
              </a:rPr>
              <a:t>#</a:t>
            </a:r>
            <a:fld id="{733122C9-A0B9-462F-8757-0847AD287B63}" type="slidenum">
              <a:rPr lang="fr-FR" sz="700" smtClean="0">
                <a:solidFill>
                  <a:srgbClr val="1C2F54"/>
                </a:solidFill>
              </a:rPr>
              <a:pPr algn="l"/>
              <a:t>‹N°›</a:t>
            </a:fld>
            <a:endParaRPr lang="fr-FR" sz="700" dirty="0">
              <a:solidFill>
                <a:srgbClr val="1C2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@ARSOC_#PRS_#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2627784" cy="267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2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@ARSOC_#PRS_#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10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Zone de texte 1467"/>
          <p:cNvSpPr txBox="1"/>
          <p:nvPr userDrawn="1"/>
        </p:nvSpPr>
        <p:spPr>
          <a:xfrm rot="16200000">
            <a:off x="7993485" y="1216343"/>
            <a:ext cx="2193925" cy="7531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b="1">
                <a:solidFill>
                  <a:srgbClr val="FFFFFF"/>
                </a:solidFill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  <a:endParaRPr lang="fr-FR" sz="1100">
              <a:effectLst/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reeform 16"/>
          <p:cNvSpPr>
            <a:spLocks noEditPoints="1"/>
          </p:cNvSpPr>
          <p:nvPr userDrawn="1"/>
        </p:nvSpPr>
        <p:spPr bwMode="auto">
          <a:xfrm>
            <a:off x="-785886" y="2711239"/>
            <a:ext cx="4041839" cy="4051723"/>
          </a:xfrm>
          <a:custGeom>
            <a:avLst/>
            <a:gdLst>
              <a:gd name="T0" fmla="*/ 851 w 860"/>
              <a:gd name="T1" fmla="*/ 344 h 859"/>
              <a:gd name="T2" fmla="*/ 716 w 860"/>
              <a:gd name="T3" fmla="*/ 328 h 859"/>
              <a:gd name="T4" fmla="*/ 713 w 860"/>
              <a:gd name="T5" fmla="*/ 278 h 859"/>
              <a:gd name="T6" fmla="*/ 629 w 860"/>
              <a:gd name="T7" fmla="*/ 253 h 859"/>
              <a:gd name="T8" fmla="*/ 597 w 860"/>
              <a:gd name="T9" fmla="*/ 305 h 859"/>
              <a:gd name="T10" fmla="*/ 422 w 860"/>
              <a:gd name="T11" fmla="*/ 246 h 859"/>
              <a:gd name="T12" fmla="*/ 424 w 860"/>
              <a:gd name="T13" fmla="*/ 183 h 859"/>
              <a:gd name="T14" fmla="*/ 373 w 860"/>
              <a:gd name="T15" fmla="*/ 151 h 859"/>
              <a:gd name="T16" fmla="*/ 157 w 860"/>
              <a:gd name="T17" fmla="*/ 420 h 859"/>
              <a:gd name="T18" fmla="*/ 169 w 860"/>
              <a:gd name="T19" fmla="*/ 412 h 859"/>
              <a:gd name="T20" fmla="*/ 247 w 860"/>
              <a:gd name="T21" fmla="*/ 428 h 859"/>
              <a:gd name="T22" fmla="*/ 357 w 860"/>
              <a:gd name="T23" fmla="*/ 272 h 859"/>
              <a:gd name="T24" fmla="*/ 316 w 860"/>
              <a:gd name="T25" fmla="*/ 242 h 859"/>
              <a:gd name="T26" fmla="*/ 340 w 860"/>
              <a:gd name="T27" fmla="*/ 158 h 859"/>
              <a:gd name="T28" fmla="*/ 412 w 860"/>
              <a:gd name="T29" fmla="*/ 167 h 859"/>
              <a:gd name="T30" fmla="*/ 480 w 860"/>
              <a:gd name="T31" fmla="*/ 3 h 859"/>
              <a:gd name="T32" fmla="*/ 662 w 860"/>
              <a:gd name="T33" fmla="*/ 791 h 859"/>
              <a:gd name="T34" fmla="*/ 627 w 860"/>
              <a:gd name="T35" fmla="*/ 619 h 859"/>
              <a:gd name="T36" fmla="*/ 329 w 860"/>
              <a:gd name="T37" fmla="*/ 723 h 859"/>
              <a:gd name="T38" fmla="*/ 201 w 860"/>
              <a:gd name="T39" fmla="*/ 793 h 859"/>
              <a:gd name="T40" fmla="*/ 384 w 860"/>
              <a:gd name="T41" fmla="*/ 697 h 859"/>
              <a:gd name="T42" fmla="*/ 331 w 860"/>
              <a:gd name="T43" fmla="*/ 609 h 859"/>
              <a:gd name="T44" fmla="*/ 247 w 860"/>
              <a:gd name="T45" fmla="*/ 503 h 859"/>
              <a:gd name="T46" fmla="*/ 239 w 860"/>
              <a:gd name="T47" fmla="*/ 513 h 859"/>
              <a:gd name="T48" fmla="*/ 228 w 860"/>
              <a:gd name="T49" fmla="*/ 520 h 859"/>
              <a:gd name="T50" fmla="*/ 181 w 860"/>
              <a:gd name="T51" fmla="*/ 525 h 859"/>
              <a:gd name="T52" fmla="*/ 144 w 860"/>
              <a:gd name="T53" fmla="*/ 496 h 859"/>
              <a:gd name="T54" fmla="*/ 138 w 860"/>
              <a:gd name="T55" fmla="*/ 453 h 859"/>
              <a:gd name="T56" fmla="*/ 162 w 860"/>
              <a:gd name="T57" fmla="*/ 417 h 859"/>
              <a:gd name="T58" fmla="*/ 30 w 860"/>
              <a:gd name="T59" fmla="*/ 304 h 859"/>
              <a:gd name="T60" fmla="*/ 21 w 860"/>
              <a:gd name="T61" fmla="*/ 297 h 859"/>
              <a:gd name="T62" fmla="*/ 720 w 860"/>
              <a:gd name="T63" fmla="*/ 309 h 859"/>
              <a:gd name="T64" fmla="*/ 688 w 860"/>
              <a:gd name="T65" fmla="*/ 361 h 859"/>
              <a:gd name="T66" fmla="*/ 655 w 860"/>
              <a:gd name="T67" fmla="*/ 368 h 859"/>
              <a:gd name="T68" fmla="*/ 694 w 860"/>
              <a:gd name="T69" fmla="*/ 767 h 859"/>
              <a:gd name="T70" fmla="*/ 430 w 860"/>
              <a:gd name="T71" fmla="*/ 0 h 859"/>
              <a:gd name="T72" fmla="*/ 0 w 860"/>
              <a:gd name="T73" fmla="*/ 429 h 859"/>
              <a:gd name="T74" fmla="*/ 430 w 860"/>
              <a:gd name="T75" fmla="*/ 859 h 859"/>
              <a:gd name="T76" fmla="*/ 860 w 860"/>
              <a:gd name="T77" fmla="*/ 429 h 859"/>
              <a:gd name="T78" fmla="*/ 430 w 860"/>
              <a:gd name="T79" fmla="*/ 0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0" h="859">
                <a:moveTo>
                  <a:pt x="851" y="344"/>
                </a:moveTo>
                <a:cubicBezTo>
                  <a:pt x="805" y="340"/>
                  <a:pt x="760" y="335"/>
                  <a:pt x="716" y="328"/>
                </a:cubicBezTo>
                <a:cubicBezTo>
                  <a:pt x="722" y="312"/>
                  <a:pt x="721" y="294"/>
                  <a:pt x="713" y="278"/>
                </a:cubicBezTo>
                <a:cubicBezTo>
                  <a:pt x="696" y="248"/>
                  <a:pt x="659" y="237"/>
                  <a:pt x="629" y="253"/>
                </a:cubicBezTo>
                <a:cubicBezTo>
                  <a:pt x="609" y="264"/>
                  <a:pt x="598" y="284"/>
                  <a:pt x="597" y="305"/>
                </a:cubicBezTo>
                <a:cubicBezTo>
                  <a:pt x="535" y="290"/>
                  <a:pt x="476" y="271"/>
                  <a:pt x="422" y="246"/>
                </a:cubicBezTo>
                <a:cubicBezTo>
                  <a:pt x="434" y="228"/>
                  <a:pt x="436" y="203"/>
                  <a:pt x="424" y="183"/>
                </a:cubicBezTo>
                <a:cubicBezTo>
                  <a:pt x="413" y="163"/>
                  <a:pt x="394" y="152"/>
                  <a:pt x="373" y="151"/>
                </a:cubicBezTo>
                <a:moveTo>
                  <a:pt x="157" y="420"/>
                </a:moveTo>
                <a:cubicBezTo>
                  <a:pt x="161" y="417"/>
                  <a:pt x="164" y="414"/>
                  <a:pt x="169" y="412"/>
                </a:cubicBezTo>
                <a:cubicBezTo>
                  <a:pt x="196" y="397"/>
                  <a:pt x="229" y="405"/>
                  <a:pt x="247" y="428"/>
                </a:cubicBezTo>
                <a:cubicBezTo>
                  <a:pt x="288" y="382"/>
                  <a:pt x="324" y="330"/>
                  <a:pt x="357" y="272"/>
                </a:cubicBezTo>
                <a:cubicBezTo>
                  <a:pt x="340" y="269"/>
                  <a:pt x="325" y="258"/>
                  <a:pt x="316" y="242"/>
                </a:cubicBezTo>
                <a:cubicBezTo>
                  <a:pt x="300" y="212"/>
                  <a:pt x="311" y="175"/>
                  <a:pt x="340" y="158"/>
                </a:cubicBezTo>
                <a:cubicBezTo>
                  <a:pt x="364" y="145"/>
                  <a:pt x="393" y="150"/>
                  <a:pt x="412" y="167"/>
                </a:cubicBezTo>
                <a:cubicBezTo>
                  <a:pt x="436" y="116"/>
                  <a:pt x="458" y="61"/>
                  <a:pt x="480" y="3"/>
                </a:cubicBezTo>
                <a:moveTo>
                  <a:pt x="662" y="791"/>
                </a:moveTo>
                <a:cubicBezTo>
                  <a:pt x="648" y="734"/>
                  <a:pt x="635" y="676"/>
                  <a:pt x="627" y="619"/>
                </a:cubicBezTo>
                <a:cubicBezTo>
                  <a:pt x="528" y="636"/>
                  <a:pt x="430" y="672"/>
                  <a:pt x="329" y="723"/>
                </a:cubicBezTo>
                <a:cubicBezTo>
                  <a:pt x="287" y="744"/>
                  <a:pt x="245" y="767"/>
                  <a:pt x="201" y="793"/>
                </a:cubicBezTo>
                <a:moveTo>
                  <a:pt x="384" y="697"/>
                </a:moveTo>
                <a:cubicBezTo>
                  <a:pt x="368" y="666"/>
                  <a:pt x="350" y="637"/>
                  <a:pt x="331" y="609"/>
                </a:cubicBezTo>
                <a:cubicBezTo>
                  <a:pt x="306" y="572"/>
                  <a:pt x="278" y="537"/>
                  <a:pt x="247" y="503"/>
                </a:cubicBezTo>
                <a:cubicBezTo>
                  <a:pt x="245" y="507"/>
                  <a:pt x="242" y="510"/>
                  <a:pt x="239" y="513"/>
                </a:cubicBezTo>
                <a:cubicBezTo>
                  <a:pt x="236" y="515"/>
                  <a:pt x="232" y="518"/>
                  <a:pt x="228" y="520"/>
                </a:cubicBezTo>
                <a:cubicBezTo>
                  <a:pt x="213" y="528"/>
                  <a:pt x="196" y="530"/>
                  <a:pt x="181" y="525"/>
                </a:cubicBezTo>
                <a:cubicBezTo>
                  <a:pt x="166" y="521"/>
                  <a:pt x="153" y="511"/>
                  <a:pt x="144" y="496"/>
                </a:cubicBezTo>
                <a:cubicBezTo>
                  <a:pt x="137" y="482"/>
                  <a:pt x="135" y="467"/>
                  <a:pt x="138" y="453"/>
                </a:cubicBezTo>
                <a:cubicBezTo>
                  <a:pt x="142" y="439"/>
                  <a:pt x="150" y="426"/>
                  <a:pt x="162" y="417"/>
                </a:cubicBezTo>
                <a:cubicBezTo>
                  <a:pt x="121" y="379"/>
                  <a:pt x="77" y="341"/>
                  <a:pt x="30" y="304"/>
                </a:cubicBezTo>
                <a:cubicBezTo>
                  <a:pt x="27" y="301"/>
                  <a:pt x="24" y="299"/>
                  <a:pt x="21" y="297"/>
                </a:cubicBezTo>
                <a:moveTo>
                  <a:pt x="720" y="309"/>
                </a:moveTo>
                <a:cubicBezTo>
                  <a:pt x="719" y="330"/>
                  <a:pt x="708" y="351"/>
                  <a:pt x="688" y="361"/>
                </a:cubicBezTo>
                <a:cubicBezTo>
                  <a:pt x="678" y="367"/>
                  <a:pt x="666" y="369"/>
                  <a:pt x="655" y="368"/>
                </a:cubicBezTo>
                <a:cubicBezTo>
                  <a:pt x="642" y="497"/>
                  <a:pt x="661" y="632"/>
                  <a:pt x="694" y="767"/>
                </a:cubicBezTo>
                <a:moveTo>
                  <a:pt x="430" y="0"/>
                </a:moveTo>
                <a:cubicBezTo>
                  <a:pt x="193" y="0"/>
                  <a:pt x="0" y="192"/>
                  <a:pt x="0" y="429"/>
                </a:cubicBezTo>
                <a:cubicBezTo>
                  <a:pt x="0" y="667"/>
                  <a:pt x="193" y="859"/>
                  <a:pt x="430" y="859"/>
                </a:cubicBezTo>
                <a:cubicBezTo>
                  <a:pt x="667" y="859"/>
                  <a:pt x="860" y="667"/>
                  <a:pt x="860" y="429"/>
                </a:cubicBezTo>
                <a:cubicBezTo>
                  <a:pt x="860" y="192"/>
                  <a:pt x="667" y="0"/>
                  <a:pt x="430" y="0"/>
                </a:cubicBezTo>
                <a:close/>
              </a:path>
            </a:pathLst>
          </a:custGeom>
          <a:noFill/>
          <a:ln w="177800" cap="flat">
            <a:solidFill>
              <a:schemeClr val="bg1">
                <a:alpha val="3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16"/>
          <p:cNvSpPr>
            <a:spLocks noChangeAspect="1"/>
          </p:cNvSpPr>
          <p:nvPr userDrawn="1"/>
        </p:nvSpPr>
        <p:spPr bwMode="auto">
          <a:xfrm>
            <a:off x="4095537" y="206551"/>
            <a:ext cx="4618355" cy="2361565"/>
          </a:xfrm>
          <a:custGeom>
            <a:avLst/>
            <a:gdLst>
              <a:gd name="T0" fmla="*/ 0 w 790"/>
              <a:gd name="T1" fmla="*/ 414 h 414"/>
              <a:gd name="T2" fmla="*/ 451 w 790"/>
              <a:gd name="T3" fmla="*/ 414 h 414"/>
              <a:gd name="T4" fmla="*/ 453 w 790"/>
              <a:gd name="T5" fmla="*/ 413 h 414"/>
              <a:gd name="T6" fmla="*/ 589 w 790"/>
              <a:gd name="T7" fmla="*/ 241 h 414"/>
              <a:gd name="T8" fmla="*/ 589 w 790"/>
              <a:gd name="T9" fmla="*/ 240 h 414"/>
              <a:gd name="T10" fmla="*/ 589 w 790"/>
              <a:gd name="T11" fmla="*/ 240 h 414"/>
              <a:gd name="T12" fmla="*/ 589 w 790"/>
              <a:gd name="T13" fmla="*/ 240 h 414"/>
              <a:gd name="T14" fmla="*/ 589 w 790"/>
              <a:gd name="T15" fmla="*/ 240 h 414"/>
              <a:gd name="T16" fmla="*/ 589 w 790"/>
              <a:gd name="T17" fmla="*/ 240 h 414"/>
              <a:gd name="T18" fmla="*/ 632 w 790"/>
              <a:gd name="T19" fmla="*/ 177 h 414"/>
              <a:gd name="T20" fmla="*/ 644 w 790"/>
              <a:gd name="T21" fmla="*/ 133 h 414"/>
              <a:gd name="T22" fmla="*/ 630 w 790"/>
              <a:gd name="T23" fmla="*/ 97 h 414"/>
              <a:gd name="T24" fmla="*/ 595 w 790"/>
              <a:gd name="T25" fmla="*/ 83 h 414"/>
              <a:gd name="T26" fmla="*/ 559 w 790"/>
              <a:gd name="T27" fmla="*/ 100 h 414"/>
              <a:gd name="T28" fmla="*/ 546 w 790"/>
              <a:gd name="T29" fmla="*/ 159 h 414"/>
              <a:gd name="T30" fmla="*/ 545 w 790"/>
              <a:gd name="T31" fmla="*/ 163 h 414"/>
              <a:gd name="T32" fmla="*/ 447 w 790"/>
              <a:gd name="T33" fmla="*/ 163 h 414"/>
              <a:gd name="T34" fmla="*/ 447 w 790"/>
              <a:gd name="T35" fmla="*/ 159 h 414"/>
              <a:gd name="T36" fmla="*/ 447 w 790"/>
              <a:gd name="T37" fmla="*/ 157 h 414"/>
              <a:gd name="T38" fmla="*/ 492 w 790"/>
              <a:gd name="T39" fmla="*/ 41 h 414"/>
              <a:gd name="T40" fmla="*/ 602 w 790"/>
              <a:gd name="T41" fmla="*/ 0 h 414"/>
              <a:gd name="T42" fmla="*/ 702 w 790"/>
              <a:gd name="T43" fmla="*/ 36 h 414"/>
              <a:gd name="T44" fmla="*/ 742 w 790"/>
              <a:gd name="T45" fmla="*/ 128 h 414"/>
              <a:gd name="T46" fmla="*/ 697 w 790"/>
              <a:gd name="T47" fmla="*/ 248 h 414"/>
              <a:gd name="T48" fmla="*/ 697 w 790"/>
              <a:gd name="T49" fmla="*/ 248 h 414"/>
              <a:gd name="T50" fmla="*/ 673 w 790"/>
              <a:gd name="T51" fmla="*/ 283 h 414"/>
              <a:gd name="T52" fmla="*/ 673 w 790"/>
              <a:gd name="T53" fmla="*/ 283 h 414"/>
              <a:gd name="T54" fmla="*/ 636 w 790"/>
              <a:gd name="T55" fmla="*/ 332 h 414"/>
              <a:gd name="T56" fmla="*/ 636 w 790"/>
              <a:gd name="T57" fmla="*/ 332 h 414"/>
              <a:gd name="T58" fmla="*/ 635 w 790"/>
              <a:gd name="T59" fmla="*/ 334 h 414"/>
              <a:gd name="T60" fmla="*/ 635 w 790"/>
              <a:gd name="T61" fmla="*/ 337 h 414"/>
              <a:gd name="T62" fmla="*/ 638 w 790"/>
              <a:gd name="T63" fmla="*/ 339 h 414"/>
              <a:gd name="T64" fmla="*/ 742 w 790"/>
              <a:gd name="T65" fmla="*/ 339 h 414"/>
              <a:gd name="T66" fmla="*/ 742 w 790"/>
              <a:gd name="T67" fmla="*/ 411 h 414"/>
              <a:gd name="T68" fmla="*/ 743 w 790"/>
              <a:gd name="T69" fmla="*/ 413 h 414"/>
              <a:gd name="T70" fmla="*/ 745 w 790"/>
              <a:gd name="T71" fmla="*/ 414 h 414"/>
              <a:gd name="T72" fmla="*/ 790 w 790"/>
              <a:gd name="T73" fmla="*/ 41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90" h="414">
                <a:moveTo>
                  <a:pt x="0" y="414"/>
                </a:moveTo>
                <a:cubicBezTo>
                  <a:pt x="451" y="414"/>
                  <a:pt x="451" y="414"/>
                  <a:pt x="451" y="414"/>
                </a:cubicBezTo>
                <a:cubicBezTo>
                  <a:pt x="453" y="413"/>
                  <a:pt x="453" y="413"/>
                  <a:pt x="453" y="413"/>
                </a:cubicBezTo>
                <a:cubicBezTo>
                  <a:pt x="471" y="391"/>
                  <a:pt x="582" y="250"/>
                  <a:pt x="589" y="241"/>
                </a:cubicBezTo>
                <a:cubicBezTo>
                  <a:pt x="589" y="241"/>
                  <a:pt x="589" y="241"/>
                  <a:pt x="589" y="240"/>
                </a:cubicBezTo>
                <a:cubicBezTo>
                  <a:pt x="589" y="240"/>
                  <a:pt x="589" y="240"/>
                  <a:pt x="589" y="240"/>
                </a:cubicBezTo>
                <a:cubicBezTo>
                  <a:pt x="589" y="240"/>
                  <a:pt x="589" y="240"/>
                  <a:pt x="589" y="240"/>
                </a:cubicBezTo>
                <a:cubicBezTo>
                  <a:pt x="589" y="240"/>
                  <a:pt x="589" y="240"/>
                  <a:pt x="589" y="240"/>
                </a:cubicBezTo>
                <a:cubicBezTo>
                  <a:pt x="589" y="240"/>
                  <a:pt x="589" y="240"/>
                  <a:pt x="589" y="240"/>
                </a:cubicBezTo>
                <a:cubicBezTo>
                  <a:pt x="609" y="215"/>
                  <a:pt x="623" y="194"/>
                  <a:pt x="632" y="177"/>
                </a:cubicBezTo>
                <a:cubicBezTo>
                  <a:pt x="640" y="161"/>
                  <a:pt x="644" y="146"/>
                  <a:pt x="644" y="133"/>
                </a:cubicBezTo>
                <a:cubicBezTo>
                  <a:pt x="644" y="118"/>
                  <a:pt x="640" y="106"/>
                  <a:pt x="630" y="97"/>
                </a:cubicBezTo>
                <a:cubicBezTo>
                  <a:pt x="621" y="87"/>
                  <a:pt x="609" y="83"/>
                  <a:pt x="595" y="83"/>
                </a:cubicBezTo>
                <a:cubicBezTo>
                  <a:pt x="579" y="83"/>
                  <a:pt x="567" y="88"/>
                  <a:pt x="559" y="100"/>
                </a:cubicBezTo>
                <a:cubicBezTo>
                  <a:pt x="552" y="113"/>
                  <a:pt x="547" y="132"/>
                  <a:pt x="546" y="159"/>
                </a:cubicBezTo>
                <a:cubicBezTo>
                  <a:pt x="545" y="163"/>
                  <a:pt x="545" y="163"/>
                  <a:pt x="545" y="163"/>
                </a:cubicBezTo>
                <a:cubicBezTo>
                  <a:pt x="447" y="163"/>
                  <a:pt x="447" y="163"/>
                  <a:pt x="447" y="163"/>
                </a:cubicBezTo>
                <a:cubicBezTo>
                  <a:pt x="447" y="159"/>
                  <a:pt x="447" y="159"/>
                  <a:pt x="447" y="159"/>
                </a:cubicBezTo>
                <a:cubicBezTo>
                  <a:pt x="447" y="158"/>
                  <a:pt x="447" y="158"/>
                  <a:pt x="447" y="157"/>
                </a:cubicBezTo>
                <a:cubicBezTo>
                  <a:pt x="447" y="107"/>
                  <a:pt x="462" y="69"/>
                  <a:pt x="492" y="41"/>
                </a:cubicBezTo>
                <a:cubicBezTo>
                  <a:pt x="521" y="14"/>
                  <a:pt x="558" y="0"/>
                  <a:pt x="602" y="0"/>
                </a:cubicBezTo>
                <a:cubicBezTo>
                  <a:pt x="643" y="0"/>
                  <a:pt x="677" y="12"/>
                  <a:pt x="702" y="36"/>
                </a:cubicBezTo>
                <a:cubicBezTo>
                  <a:pt x="728" y="60"/>
                  <a:pt x="742" y="91"/>
                  <a:pt x="742" y="128"/>
                </a:cubicBezTo>
                <a:cubicBezTo>
                  <a:pt x="742" y="164"/>
                  <a:pt x="727" y="204"/>
                  <a:pt x="697" y="248"/>
                </a:cubicBezTo>
                <a:cubicBezTo>
                  <a:pt x="697" y="248"/>
                  <a:pt x="697" y="248"/>
                  <a:pt x="697" y="248"/>
                </a:cubicBezTo>
                <a:cubicBezTo>
                  <a:pt x="673" y="283"/>
                  <a:pt x="673" y="283"/>
                  <a:pt x="673" y="283"/>
                </a:cubicBezTo>
                <a:cubicBezTo>
                  <a:pt x="673" y="283"/>
                  <a:pt x="673" y="283"/>
                  <a:pt x="673" y="283"/>
                </a:cubicBezTo>
                <a:cubicBezTo>
                  <a:pt x="663" y="297"/>
                  <a:pt x="651" y="314"/>
                  <a:pt x="636" y="332"/>
                </a:cubicBezTo>
                <a:cubicBezTo>
                  <a:pt x="636" y="332"/>
                  <a:pt x="636" y="332"/>
                  <a:pt x="636" y="332"/>
                </a:cubicBezTo>
                <a:cubicBezTo>
                  <a:pt x="635" y="334"/>
                  <a:pt x="635" y="334"/>
                  <a:pt x="635" y="334"/>
                </a:cubicBezTo>
                <a:cubicBezTo>
                  <a:pt x="634" y="335"/>
                  <a:pt x="634" y="336"/>
                  <a:pt x="635" y="337"/>
                </a:cubicBezTo>
                <a:cubicBezTo>
                  <a:pt x="635" y="338"/>
                  <a:pt x="636" y="339"/>
                  <a:pt x="638" y="339"/>
                </a:cubicBezTo>
                <a:cubicBezTo>
                  <a:pt x="742" y="339"/>
                  <a:pt x="742" y="339"/>
                  <a:pt x="742" y="339"/>
                </a:cubicBezTo>
                <a:cubicBezTo>
                  <a:pt x="742" y="411"/>
                  <a:pt x="742" y="411"/>
                  <a:pt x="742" y="411"/>
                </a:cubicBezTo>
                <a:cubicBezTo>
                  <a:pt x="742" y="412"/>
                  <a:pt x="742" y="413"/>
                  <a:pt x="743" y="413"/>
                </a:cubicBezTo>
                <a:cubicBezTo>
                  <a:pt x="743" y="414"/>
                  <a:pt x="744" y="414"/>
                  <a:pt x="745" y="414"/>
                </a:cubicBezTo>
                <a:cubicBezTo>
                  <a:pt x="790" y="414"/>
                  <a:pt x="790" y="414"/>
                  <a:pt x="790" y="414"/>
                </a:cubicBezTo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171" y="2794652"/>
            <a:ext cx="4248721" cy="212231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algn="r">
              <a:lnSpc>
                <a:spcPts val="2000"/>
              </a:lnSpc>
              <a:defRPr lang="fr-FR" sz="2400" b="0" i="0" kern="1200" spc="160" baseline="0" dirty="0">
                <a:solidFill>
                  <a:schemeClr val="bg1"/>
                </a:solidFill>
                <a:latin typeface="Marianne ExtraBold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84923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4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92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9" r:id="rId2"/>
    <p:sldLayoutId id="2147483862" r:id="rId3"/>
    <p:sldLayoutId id="2147483909" r:id="rId4"/>
    <p:sldLayoutId id="2147483827" r:id="rId5"/>
    <p:sldLayoutId id="2147483928" r:id="rId6"/>
    <p:sldLayoutId id="2147483905" r:id="rId7"/>
    <p:sldLayoutId id="2147483857" r:id="rId8"/>
    <p:sldLayoutId id="2147483932" r:id="rId9"/>
    <p:sldLayoutId id="2147483933" r:id="rId10"/>
    <p:sldLayoutId id="2147483934" r:id="rId11"/>
    <p:sldLayoutId id="2147483935" r:id="rId12"/>
    <p:sldLayoutId id="2147483936" r:id="rId13"/>
  </p:sldLayoutIdLst>
  <p:hf hdr="0" ft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lang="fr-FR" sz="1400" b="0" kern="120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lang="fr-FR" sz="1200" i="1" kern="1200" noProof="0" dirty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lang="fr-FR" sz="100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lang="fr-FR" sz="8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lang="fr-FR" sz="7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123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emf"/><Relationship Id="rId5" Type="http://schemas.openxmlformats.org/officeDocument/2006/relationships/image" Target="../media/image2.w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6C171E3-0D10-399C-2B33-0B2D7AE1C0D3}"/>
              </a:ext>
            </a:extLst>
          </p:cNvPr>
          <p:cNvSpPr txBox="1">
            <a:spLocks/>
          </p:cNvSpPr>
          <p:nvPr/>
        </p:nvSpPr>
        <p:spPr bwMode="gray">
          <a:xfrm>
            <a:off x="-339387" y="5003313"/>
            <a:ext cx="7507495" cy="160924"/>
          </a:xfrm>
          <a:custGeom>
            <a:avLst/>
            <a:gdLst>
              <a:gd name="connsiteX0" fmla="*/ 0 w 7507495"/>
              <a:gd name="connsiteY0" fmla="*/ 0 h 160924"/>
              <a:gd name="connsiteX1" fmla="*/ 757574 w 7507495"/>
              <a:gd name="connsiteY1" fmla="*/ 0 h 160924"/>
              <a:gd name="connsiteX2" fmla="*/ 1515149 w 7507495"/>
              <a:gd name="connsiteY2" fmla="*/ 0 h 160924"/>
              <a:gd name="connsiteX3" fmla="*/ 2122574 w 7507495"/>
              <a:gd name="connsiteY3" fmla="*/ 0 h 160924"/>
              <a:gd name="connsiteX4" fmla="*/ 2880148 w 7507495"/>
              <a:gd name="connsiteY4" fmla="*/ 0 h 160924"/>
              <a:gd name="connsiteX5" fmla="*/ 3712798 w 7507495"/>
              <a:gd name="connsiteY5" fmla="*/ 0 h 160924"/>
              <a:gd name="connsiteX6" fmla="*/ 4395297 w 7507495"/>
              <a:gd name="connsiteY6" fmla="*/ 0 h 160924"/>
              <a:gd name="connsiteX7" fmla="*/ 5002722 w 7507495"/>
              <a:gd name="connsiteY7" fmla="*/ 0 h 160924"/>
              <a:gd name="connsiteX8" fmla="*/ 5610146 w 7507495"/>
              <a:gd name="connsiteY8" fmla="*/ 0 h 160924"/>
              <a:gd name="connsiteX9" fmla="*/ 6292646 w 7507495"/>
              <a:gd name="connsiteY9" fmla="*/ 0 h 160924"/>
              <a:gd name="connsiteX10" fmla="*/ 7507495 w 7507495"/>
              <a:gd name="connsiteY10" fmla="*/ 0 h 160924"/>
              <a:gd name="connsiteX11" fmla="*/ 7507495 w 7507495"/>
              <a:gd name="connsiteY11" fmla="*/ 160924 h 160924"/>
              <a:gd name="connsiteX12" fmla="*/ 6975145 w 7507495"/>
              <a:gd name="connsiteY12" fmla="*/ 160924 h 160924"/>
              <a:gd name="connsiteX13" fmla="*/ 6142496 w 7507495"/>
              <a:gd name="connsiteY13" fmla="*/ 160924 h 160924"/>
              <a:gd name="connsiteX14" fmla="*/ 5610146 w 7507495"/>
              <a:gd name="connsiteY14" fmla="*/ 160924 h 160924"/>
              <a:gd name="connsiteX15" fmla="*/ 4777497 w 7507495"/>
              <a:gd name="connsiteY15" fmla="*/ 160924 h 160924"/>
              <a:gd name="connsiteX16" fmla="*/ 4320222 w 7507495"/>
              <a:gd name="connsiteY16" fmla="*/ 160924 h 160924"/>
              <a:gd name="connsiteX17" fmla="*/ 3862947 w 7507495"/>
              <a:gd name="connsiteY17" fmla="*/ 160924 h 160924"/>
              <a:gd name="connsiteX18" fmla="*/ 3330598 w 7507495"/>
              <a:gd name="connsiteY18" fmla="*/ 160924 h 160924"/>
              <a:gd name="connsiteX19" fmla="*/ 2798248 w 7507495"/>
              <a:gd name="connsiteY19" fmla="*/ 160924 h 160924"/>
              <a:gd name="connsiteX20" fmla="*/ 2190824 w 7507495"/>
              <a:gd name="connsiteY20" fmla="*/ 160924 h 160924"/>
              <a:gd name="connsiteX21" fmla="*/ 1358174 w 7507495"/>
              <a:gd name="connsiteY21" fmla="*/ 160924 h 160924"/>
              <a:gd name="connsiteX22" fmla="*/ 675675 w 7507495"/>
              <a:gd name="connsiteY22" fmla="*/ 160924 h 160924"/>
              <a:gd name="connsiteX23" fmla="*/ 0 w 7507495"/>
              <a:gd name="connsiteY23" fmla="*/ 160924 h 160924"/>
              <a:gd name="connsiteX24" fmla="*/ 0 w 7507495"/>
              <a:gd name="connsiteY24" fmla="*/ 0 h 16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07495" h="160924" fill="none" extrusionOk="0">
                <a:moveTo>
                  <a:pt x="0" y="0"/>
                </a:moveTo>
                <a:cubicBezTo>
                  <a:pt x="265548" y="-33896"/>
                  <a:pt x="414380" y="-11133"/>
                  <a:pt x="757574" y="0"/>
                </a:cubicBezTo>
                <a:cubicBezTo>
                  <a:pt x="1100768" y="11133"/>
                  <a:pt x="1214287" y="19776"/>
                  <a:pt x="1515149" y="0"/>
                </a:cubicBezTo>
                <a:cubicBezTo>
                  <a:pt x="1816012" y="-19776"/>
                  <a:pt x="1971816" y="-3307"/>
                  <a:pt x="2122574" y="0"/>
                </a:cubicBezTo>
                <a:cubicBezTo>
                  <a:pt x="2273332" y="3307"/>
                  <a:pt x="2648279" y="10680"/>
                  <a:pt x="2880148" y="0"/>
                </a:cubicBezTo>
                <a:cubicBezTo>
                  <a:pt x="3112017" y="-10680"/>
                  <a:pt x="3462800" y="-15344"/>
                  <a:pt x="3712798" y="0"/>
                </a:cubicBezTo>
                <a:cubicBezTo>
                  <a:pt x="3962796" y="15344"/>
                  <a:pt x="4140643" y="-21798"/>
                  <a:pt x="4395297" y="0"/>
                </a:cubicBezTo>
                <a:cubicBezTo>
                  <a:pt x="4649951" y="21798"/>
                  <a:pt x="4715083" y="-6520"/>
                  <a:pt x="5002722" y="0"/>
                </a:cubicBezTo>
                <a:cubicBezTo>
                  <a:pt x="5290362" y="6520"/>
                  <a:pt x="5436520" y="-9717"/>
                  <a:pt x="5610146" y="0"/>
                </a:cubicBezTo>
                <a:cubicBezTo>
                  <a:pt x="5783772" y="9717"/>
                  <a:pt x="6125196" y="21146"/>
                  <a:pt x="6292646" y="0"/>
                </a:cubicBezTo>
                <a:cubicBezTo>
                  <a:pt x="6460096" y="-21146"/>
                  <a:pt x="6932004" y="46797"/>
                  <a:pt x="7507495" y="0"/>
                </a:cubicBezTo>
                <a:cubicBezTo>
                  <a:pt x="7514895" y="32414"/>
                  <a:pt x="7512747" y="102647"/>
                  <a:pt x="7507495" y="160924"/>
                </a:cubicBezTo>
                <a:cubicBezTo>
                  <a:pt x="7350671" y="146394"/>
                  <a:pt x="7174097" y="145362"/>
                  <a:pt x="6975145" y="160924"/>
                </a:cubicBezTo>
                <a:cubicBezTo>
                  <a:pt x="6776193" y="176487"/>
                  <a:pt x="6374668" y="121164"/>
                  <a:pt x="6142496" y="160924"/>
                </a:cubicBezTo>
                <a:cubicBezTo>
                  <a:pt x="5910324" y="200684"/>
                  <a:pt x="5804838" y="150854"/>
                  <a:pt x="5610146" y="160924"/>
                </a:cubicBezTo>
                <a:cubicBezTo>
                  <a:pt x="5415454" y="170995"/>
                  <a:pt x="4966740" y="149921"/>
                  <a:pt x="4777497" y="160924"/>
                </a:cubicBezTo>
                <a:cubicBezTo>
                  <a:pt x="4588254" y="171927"/>
                  <a:pt x="4475341" y="148977"/>
                  <a:pt x="4320222" y="160924"/>
                </a:cubicBezTo>
                <a:cubicBezTo>
                  <a:pt x="4165103" y="172871"/>
                  <a:pt x="4088280" y="143039"/>
                  <a:pt x="3862947" y="160924"/>
                </a:cubicBezTo>
                <a:cubicBezTo>
                  <a:pt x="3637614" y="178809"/>
                  <a:pt x="3513011" y="142821"/>
                  <a:pt x="3330598" y="160924"/>
                </a:cubicBezTo>
                <a:cubicBezTo>
                  <a:pt x="3148185" y="179027"/>
                  <a:pt x="2924591" y="174070"/>
                  <a:pt x="2798248" y="160924"/>
                </a:cubicBezTo>
                <a:cubicBezTo>
                  <a:pt x="2671905" y="147779"/>
                  <a:pt x="2360863" y="162977"/>
                  <a:pt x="2190824" y="160924"/>
                </a:cubicBezTo>
                <a:cubicBezTo>
                  <a:pt x="2020785" y="158871"/>
                  <a:pt x="1762674" y="125649"/>
                  <a:pt x="1358174" y="160924"/>
                </a:cubicBezTo>
                <a:cubicBezTo>
                  <a:pt x="953674" y="196200"/>
                  <a:pt x="892651" y="172465"/>
                  <a:pt x="675675" y="160924"/>
                </a:cubicBezTo>
                <a:cubicBezTo>
                  <a:pt x="458699" y="149383"/>
                  <a:pt x="332670" y="169086"/>
                  <a:pt x="0" y="160924"/>
                </a:cubicBezTo>
                <a:cubicBezTo>
                  <a:pt x="-2506" y="80972"/>
                  <a:pt x="2121" y="46064"/>
                  <a:pt x="0" y="0"/>
                </a:cubicBezTo>
                <a:close/>
              </a:path>
              <a:path w="7507495" h="160924" stroke="0" extrusionOk="0">
                <a:moveTo>
                  <a:pt x="0" y="0"/>
                </a:moveTo>
                <a:cubicBezTo>
                  <a:pt x="120650" y="-803"/>
                  <a:pt x="314497" y="-18294"/>
                  <a:pt x="457275" y="0"/>
                </a:cubicBezTo>
                <a:cubicBezTo>
                  <a:pt x="600053" y="18294"/>
                  <a:pt x="983314" y="-14823"/>
                  <a:pt x="1214849" y="0"/>
                </a:cubicBezTo>
                <a:cubicBezTo>
                  <a:pt x="1446384" y="14823"/>
                  <a:pt x="1541673" y="14991"/>
                  <a:pt x="1822274" y="0"/>
                </a:cubicBezTo>
                <a:cubicBezTo>
                  <a:pt x="2102876" y="-14991"/>
                  <a:pt x="2117172" y="-9202"/>
                  <a:pt x="2354623" y="0"/>
                </a:cubicBezTo>
                <a:cubicBezTo>
                  <a:pt x="2592074" y="9202"/>
                  <a:pt x="2822200" y="-39074"/>
                  <a:pt x="3187273" y="0"/>
                </a:cubicBezTo>
                <a:cubicBezTo>
                  <a:pt x="3552346" y="39074"/>
                  <a:pt x="3696559" y="34178"/>
                  <a:pt x="3944847" y="0"/>
                </a:cubicBezTo>
                <a:cubicBezTo>
                  <a:pt x="4193135" y="-34178"/>
                  <a:pt x="4347294" y="1294"/>
                  <a:pt x="4477197" y="0"/>
                </a:cubicBezTo>
                <a:cubicBezTo>
                  <a:pt x="4607100" y="-1294"/>
                  <a:pt x="5103654" y="31799"/>
                  <a:pt x="5309846" y="0"/>
                </a:cubicBezTo>
                <a:cubicBezTo>
                  <a:pt x="5516038" y="-31799"/>
                  <a:pt x="5763442" y="30892"/>
                  <a:pt x="5992346" y="0"/>
                </a:cubicBezTo>
                <a:cubicBezTo>
                  <a:pt x="6221250" y="-30892"/>
                  <a:pt x="6519342" y="28327"/>
                  <a:pt x="6824995" y="0"/>
                </a:cubicBezTo>
                <a:cubicBezTo>
                  <a:pt x="7130648" y="-28327"/>
                  <a:pt x="7368216" y="18009"/>
                  <a:pt x="7507495" y="0"/>
                </a:cubicBezTo>
                <a:cubicBezTo>
                  <a:pt x="7501656" y="78406"/>
                  <a:pt x="7509117" y="112052"/>
                  <a:pt x="7507495" y="160924"/>
                </a:cubicBezTo>
                <a:cubicBezTo>
                  <a:pt x="7274225" y="137451"/>
                  <a:pt x="6906898" y="196792"/>
                  <a:pt x="6674846" y="160924"/>
                </a:cubicBezTo>
                <a:cubicBezTo>
                  <a:pt x="6442794" y="125056"/>
                  <a:pt x="6296936" y="143350"/>
                  <a:pt x="5992346" y="160924"/>
                </a:cubicBezTo>
                <a:cubicBezTo>
                  <a:pt x="5687756" y="178498"/>
                  <a:pt x="5529978" y="155941"/>
                  <a:pt x="5309846" y="160924"/>
                </a:cubicBezTo>
                <a:cubicBezTo>
                  <a:pt x="5089714" y="165907"/>
                  <a:pt x="4705447" y="193973"/>
                  <a:pt x="4552272" y="160924"/>
                </a:cubicBezTo>
                <a:cubicBezTo>
                  <a:pt x="4399097" y="127875"/>
                  <a:pt x="4270200" y="162864"/>
                  <a:pt x="4019922" y="160924"/>
                </a:cubicBezTo>
                <a:cubicBezTo>
                  <a:pt x="3769644" y="158985"/>
                  <a:pt x="3585988" y="171561"/>
                  <a:pt x="3262348" y="160924"/>
                </a:cubicBezTo>
                <a:cubicBezTo>
                  <a:pt x="2938708" y="150287"/>
                  <a:pt x="2850514" y="148423"/>
                  <a:pt x="2729998" y="160924"/>
                </a:cubicBezTo>
                <a:cubicBezTo>
                  <a:pt x="2609482" y="173426"/>
                  <a:pt x="2270287" y="159025"/>
                  <a:pt x="2047499" y="160924"/>
                </a:cubicBezTo>
                <a:cubicBezTo>
                  <a:pt x="1824711" y="162823"/>
                  <a:pt x="1526750" y="193933"/>
                  <a:pt x="1214849" y="160924"/>
                </a:cubicBezTo>
                <a:cubicBezTo>
                  <a:pt x="902948" y="127916"/>
                  <a:pt x="599839" y="140259"/>
                  <a:pt x="0" y="160924"/>
                </a:cubicBezTo>
                <a:cubicBezTo>
                  <a:pt x="3750" y="91100"/>
                  <a:pt x="7644" y="58737"/>
                  <a:pt x="0" y="0"/>
                </a:cubicBezTo>
                <a:close/>
              </a:path>
            </a:pathLst>
          </a:custGeom>
          <a:solidFill>
            <a:srgbClr val="273962"/>
          </a:solidFill>
          <a:ln w="762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3105286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  <a:defRPr lang="fr-FR" sz="1400" b="0" kern="1200" spc="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288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200" i="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360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000" kern="120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90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756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7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833" lvl="4">
              <a:buClr>
                <a:srgbClr val="FA7153"/>
              </a:buClr>
              <a:tabLst>
                <a:tab pos="990575" algn="l"/>
              </a:tabLst>
            </a:pPr>
            <a:endParaRPr lang="fr-FR" sz="800" dirty="0">
              <a:solidFill>
                <a:srgbClr val="F9D2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 ExtraBold" panose="02000000000000000000" pitchFamily="2" charset="0"/>
            </a:endParaRPr>
          </a:p>
        </p:txBody>
      </p:sp>
      <p:sp>
        <p:nvSpPr>
          <p:cNvPr id="10" name="Parallélogramme 9">
            <a:extLst>
              <a:ext uri="{FF2B5EF4-FFF2-40B4-BE49-F238E27FC236}">
                <a16:creationId xmlns:a16="http://schemas.microsoft.com/office/drawing/2014/main" id="{836DE189-5F85-6BE5-0472-8603C5325917}"/>
              </a:ext>
            </a:extLst>
          </p:cNvPr>
          <p:cNvSpPr/>
          <p:nvPr/>
        </p:nvSpPr>
        <p:spPr>
          <a:xfrm flipH="1">
            <a:off x="5100687" y="28178"/>
            <a:ext cx="5344126" cy="5220550"/>
          </a:xfrm>
          <a:custGeom>
            <a:avLst/>
            <a:gdLst>
              <a:gd name="connsiteX0" fmla="*/ 0 w 5344126"/>
              <a:gd name="connsiteY0" fmla="*/ 5220550 h 5220550"/>
              <a:gd name="connsiteX1" fmla="*/ 123988 w 5344126"/>
              <a:gd name="connsiteY1" fmla="*/ 4724598 h 5220550"/>
              <a:gd name="connsiteX2" fmla="*/ 247976 w 5344126"/>
              <a:gd name="connsiteY2" fmla="*/ 4228646 h 5220550"/>
              <a:gd name="connsiteX3" fmla="*/ 398067 w 5344126"/>
              <a:gd name="connsiteY3" fmla="*/ 3628282 h 5220550"/>
              <a:gd name="connsiteX4" fmla="*/ 522055 w 5344126"/>
              <a:gd name="connsiteY4" fmla="*/ 3132330 h 5220550"/>
              <a:gd name="connsiteX5" fmla="*/ 698249 w 5344126"/>
              <a:gd name="connsiteY5" fmla="*/ 2427556 h 5220550"/>
              <a:gd name="connsiteX6" fmla="*/ 835288 w 5344126"/>
              <a:gd name="connsiteY6" fmla="*/ 1879398 h 5220550"/>
              <a:gd name="connsiteX7" fmla="*/ 985379 w 5344126"/>
              <a:gd name="connsiteY7" fmla="*/ 1279035 h 5220550"/>
              <a:gd name="connsiteX8" fmla="*/ 1135470 w 5344126"/>
              <a:gd name="connsiteY8" fmla="*/ 678672 h 5220550"/>
              <a:gd name="connsiteX9" fmla="*/ 1305138 w 5344126"/>
              <a:gd name="connsiteY9" fmla="*/ 0 h 5220550"/>
              <a:gd name="connsiteX10" fmla="*/ 2059082 w 5344126"/>
              <a:gd name="connsiteY10" fmla="*/ 0 h 5220550"/>
              <a:gd name="connsiteX11" fmla="*/ 2732247 w 5344126"/>
              <a:gd name="connsiteY11" fmla="*/ 0 h 5220550"/>
              <a:gd name="connsiteX12" fmla="*/ 3324632 w 5344126"/>
              <a:gd name="connsiteY12" fmla="*/ 0 h 5220550"/>
              <a:gd name="connsiteX13" fmla="*/ 3997797 w 5344126"/>
              <a:gd name="connsiteY13" fmla="*/ 0 h 5220550"/>
              <a:gd name="connsiteX14" fmla="*/ 4549792 w 5344126"/>
              <a:gd name="connsiteY14" fmla="*/ 0 h 5220550"/>
              <a:gd name="connsiteX15" fmla="*/ 5344126 w 5344126"/>
              <a:gd name="connsiteY15" fmla="*/ 0 h 5220550"/>
              <a:gd name="connsiteX16" fmla="*/ 5180984 w 5344126"/>
              <a:gd name="connsiteY16" fmla="*/ 652569 h 5220550"/>
              <a:gd name="connsiteX17" fmla="*/ 5030893 w 5344126"/>
              <a:gd name="connsiteY17" fmla="*/ 1252932 h 5220550"/>
              <a:gd name="connsiteX18" fmla="*/ 4893854 w 5344126"/>
              <a:gd name="connsiteY18" fmla="*/ 1801090 h 5220550"/>
              <a:gd name="connsiteX19" fmla="*/ 4756814 w 5344126"/>
              <a:gd name="connsiteY19" fmla="*/ 2349248 h 5220550"/>
              <a:gd name="connsiteX20" fmla="*/ 4580621 w 5344126"/>
              <a:gd name="connsiteY20" fmla="*/ 3054022 h 5220550"/>
              <a:gd name="connsiteX21" fmla="*/ 4404427 w 5344126"/>
              <a:gd name="connsiteY21" fmla="*/ 3758796 h 5220550"/>
              <a:gd name="connsiteX22" fmla="*/ 4267388 w 5344126"/>
              <a:gd name="connsiteY22" fmla="*/ 4306954 h 5220550"/>
              <a:gd name="connsiteX23" fmla="*/ 4038989 w 5344126"/>
              <a:gd name="connsiteY23" fmla="*/ 5220550 h 5220550"/>
              <a:gd name="connsiteX24" fmla="*/ 3365824 w 5344126"/>
              <a:gd name="connsiteY24" fmla="*/ 5220550 h 5220550"/>
              <a:gd name="connsiteX25" fmla="*/ 2611880 w 5344126"/>
              <a:gd name="connsiteY25" fmla="*/ 5220550 h 5220550"/>
              <a:gd name="connsiteX26" fmla="*/ 1938715 w 5344126"/>
              <a:gd name="connsiteY26" fmla="*/ 5220550 h 5220550"/>
              <a:gd name="connsiteX27" fmla="*/ 1386720 w 5344126"/>
              <a:gd name="connsiteY27" fmla="*/ 5220550 h 5220550"/>
              <a:gd name="connsiteX28" fmla="*/ 632775 w 5344126"/>
              <a:gd name="connsiteY28" fmla="*/ 5220550 h 5220550"/>
              <a:gd name="connsiteX29" fmla="*/ 0 w 5344126"/>
              <a:gd name="connsiteY29" fmla="*/ 5220550 h 522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44126" h="5220550" fill="none" extrusionOk="0">
                <a:moveTo>
                  <a:pt x="0" y="5220550"/>
                </a:moveTo>
                <a:cubicBezTo>
                  <a:pt x="16407" y="5095089"/>
                  <a:pt x="77934" y="4898707"/>
                  <a:pt x="123988" y="4724598"/>
                </a:cubicBezTo>
                <a:cubicBezTo>
                  <a:pt x="170042" y="4550489"/>
                  <a:pt x="190888" y="4387494"/>
                  <a:pt x="247976" y="4228646"/>
                </a:cubicBezTo>
                <a:cubicBezTo>
                  <a:pt x="305064" y="4069798"/>
                  <a:pt x="347343" y="3929989"/>
                  <a:pt x="398067" y="3628282"/>
                </a:cubicBezTo>
                <a:cubicBezTo>
                  <a:pt x="448791" y="3326575"/>
                  <a:pt x="478044" y="3233674"/>
                  <a:pt x="522055" y="3132330"/>
                </a:cubicBezTo>
                <a:cubicBezTo>
                  <a:pt x="566066" y="3030986"/>
                  <a:pt x="629062" y="2745518"/>
                  <a:pt x="698249" y="2427556"/>
                </a:cubicBezTo>
                <a:cubicBezTo>
                  <a:pt x="767435" y="2109594"/>
                  <a:pt x="766925" y="2092587"/>
                  <a:pt x="835288" y="1879398"/>
                </a:cubicBezTo>
                <a:cubicBezTo>
                  <a:pt x="903651" y="1666209"/>
                  <a:pt x="950256" y="1509457"/>
                  <a:pt x="985379" y="1279035"/>
                </a:cubicBezTo>
                <a:cubicBezTo>
                  <a:pt x="1020502" y="1048613"/>
                  <a:pt x="1048311" y="921099"/>
                  <a:pt x="1135470" y="678672"/>
                </a:cubicBezTo>
                <a:cubicBezTo>
                  <a:pt x="1222629" y="436245"/>
                  <a:pt x="1239532" y="203930"/>
                  <a:pt x="1305138" y="0"/>
                </a:cubicBezTo>
                <a:cubicBezTo>
                  <a:pt x="1479056" y="-1125"/>
                  <a:pt x="1764852" y="21728"/>
                  <a:pt x="2059082" y="0"/>
                </a:cubicBezTo>
                <a:cubicBezTo>
                  <a:pt x="2353312" y="-21728"/>
                  <a:pt x="2534362" y="-19795"/>
                  <a:pt x="2732247" y="0"/>
                </a:cubicBezTo>
                <a:cubicBezTo>
                  <a:pt x="2930133" y="19795"/>
                  <a:pt x="3112559" y="173"/>
                  <a:pt x="3324632" y="0"/>
                </a:cubicBezTo>
                <a:cubicBezTo>
                  <a:pt x="3536705" y="-173"/>
                  <a:pt x="3859551" y="-26876"/>
                  <a:pt x="3997797" y="0"/>
                </a:cubicBezTo>
                <a:cubicBezTo>
                  <a:pt x="4136043" y="26876"/>
                  <a:pt x="4275851" y="-12123"/>
                  <a:pt x="4549792" y="0"/>
                </a:cubicBezTo>
                <a:cubicBezTo>
                  <a:pt x="4823734" y="12123"/>
                  <a:pt x="4960275" y="-26873"/>
                  <a:pt x="5344126" y="0"/>
                </a:cubicBezTo>
                <a:cubicBezTo>
                  <a:pt x="5291119" y="242579"/>
                  <a:pt x="5234803" y="452589"/>
                  <a:pt x="5180984" y="652569"/>
                </a:cubicBezTo>
                <a:cubicBezTo>
                  <a:pt x="5127165" y="852549"/>
                  <a:pt x="5067586" y="1134012"/>
                  <a:pt x="5030893" y="1252932"/>
                </a:cubicBezTo>
                <a:cubicBezTo>
                  <a:pt x="4994200" y="1371852"/>
                  <a:pt x="4930725" y="1689041"/>
                  <a:pt x="4893854" y="1801090"/>
                </a:cubicBezTo>
                <a:cubicBezTo>
                  <a:pt x="4856983" y="1913139"/>
                  <a:pt x="4793563" y="2171788"/>
                  <a:pt x="4756814" y="2349248"/>
                </a:cubicBezTo>
                <a:cubicBezTo>
                  <a:pt x="4720065" y="2526708"/>
                  <a:pt x="4585493" y="2893695"/>
                  <a:pt x="4580621" y="3054022"/>
                </a:cubicBezTo>
                <a:cubicBezTo>
                  <a:pt x="4575749" y="3214349"/>
                  <a:pt x="4486000" y="3426574"/>
                  <a:pt x="4404427" y="3758796"/>
                </a:cubicBezTo>
                <a:cubicBezTo>
                  <a:pt x="4322855" y="4091018"/>
                  <a:pt x="4316583" y="4044632"/>
                  <a:pt x="4267388" y="4306954"/>
                </a:cubicBezTo>
                <a:cubicBezTo>
                  <a:pt x="4218193" y="4569276"/>
                  <a:pt x="4164912" y="4887823"/>
                  <a:pt x="4038989" y="5220550"/>
                </a:cubicBezTo>
                <a:cubicBezTo>
                  <a:pt x="3852595" y="5199216"/>
                  <a:pt x="3501765" y="5223583"/>
                  <a:pt x="3365824" y="5220550"/>
                </a:cubicBezTo>
                <a:cubicBezTo>
                  <a:pt x="3229883" y="5217517"/>
                  <a:pt x="2811219" y="5253877"/>
                  <a:pt x="2611880" y="5220550"/>
                </a:cubicBezTo>
                <a:cubicBezTo>
                  <a:pt x="2412541" y="5187223"/>
                  <a:pt x="2110667" y="5206686"/>
                  <a:pt x="1938715" y="5220550"/>
                </a:cubicBezTo>
                <a:cubicBezTo>
                  <a:pt x="1766763" y="5234414"/>
                  <a:pt x="1573791" y="5222920"/>
                  <a:pt x="1386720" y="5220550"/>
                </a:cubicBezTo>
                <a:cubicBezTo>
                  <a:pt x="1199649" y="5218180"/>
                  <a:pt x="784847" y="5204452"/>
                  <a:pt x="632775" y="5220550"/>
                </a:cubicBezTo>
                <a:cubicBezTo>
                  <a:pt x="480704" y="5236648"/>
                  <a:pt x="265003" y="5229983"/>
                  <a:pt x="0" y="5220550"/>
                </a:cubicBezTo>
                <a:close/>
              </a:path>
              <a:path w="5344126" h="5220550" stroke="0" extrusionOk="0">
                <a:moveTo>
                  <a:pt x="0" y="5220550"/>
                </a:moveTo>
                <a:cubicBezTo>
                  <a:pt x="25746" y="5023390"/>
                  <a:pt x="103168" y="4797191"/>
                  <a:pt x="150091" y="4620187"/>
                </a:cubicBezTo>
                <a:cubicBezTo>
                  <a:pt x="197014" y="4443183"/>
                  <a:pt x="250237" y="4319817"/>
                  <a:pt x="274079" y="4124235"/>
                </a:cubicBezTo>
                <a:cubicBezTo>
                  <a:pt x="297921" y="3928653"/>
                  <a:pt x="386844" y="3538874"/>
                  <a:pt x="463324" y="3367255"/>
                </a:cubicBezTo>
                <a:cubicBezTo>
                  <a:pt x="539804" y="3195636"/>
                  <a:pt x="577188" y="3002979"/>
                  <a:pt x="587312" y="2871303"/>
                </a:cubicBezTo>
                <a:cubicBezTo>
                  <a:pt x="597436" y="2739627"/>
                  <a:pt x="678914" y="2600650"/>
                  <a:pt x="724352" y="2323145"/>
                </a:cubicBezTo>
                <a:cubicBezTo>
                  <a:pt x="769790" y="2045640"/>
                  <a:pt x="820869" y="1971954"/>
                  <a:pt x="861391" y="1774987"/>
                </a:cubicBezTo>
                <a:cubicBezTo>
                  <a:pt x="901913" y="1578020"/>
                  <a:pt x="962804" y="1337530"/>
                  <a:pt x="1024533" y="1122418"/>
                </a:cubicBezTo>
                <a:cubicBezTo>
                  <a:pt x="1086262" y="907306"/>
                  <a:pt x="1240732" y="465089"/>
                  <a:pt x="1305138" y="0"/>
                </a:cubicBezTo>
                <a:cubicBezTo>
                  <a:pt x="1538751" y="17432"/>
                  <a:pt x="1845988" y="-13339"/>
                  <a:pt x="2018693" y="0"/>
                </a:cubicBezTo>
                <a:cubicBezTo>
                  <a:pt x="2191399" y="13339"/>
                  <a:pt x="2483151" y="10224"/>
                  <a:pt x="2611077" y="0"/>
                </a:cubicBezTo>
                <a:cubicBezTo>
                  <a:pt x="2739003" y="-10224"/>
                  <a:pt x="3154070" y="-35093"/>
                  <a:pt x="3324632" y="0"/>
                </a:cubicBezTo>
                <a:cubicBezTo>
                  <a:pt x="3495194" y="35093"/>
                  <a:pt x="3783833" y="30201"/>
                  <a:pt x="4078576" y="0"/>
                </a:cubicBezTo>
                <a:cubicBezTo>
                  <a:pt x="4373319" y="-30201"/>
                  <a:pt x="4564365" y="31152"/>
                  <a:pt x="4751741" y="0"/>
                </a:cubicBezTo>
                <a:cubicBezTo>
                  <a:pt x="4939118" y="-31152"/>
                  <a:pt x="5094471" y="-28711"/>
                  <a:pt x="5344126" y="0"/>
                </a:cubicBezTo>
                <a:cubicBezTo>
                  <a:pt x="5260120" y="205382"/>
                  <a:pt x="5219872" y="460403"/>
                  <a:pt x="5180984" y="652569"/>
                </a:cubicBezTo>
                <a:cubicBezTo>
                  <a:pt x="5142096" y="844735"/>
                  <a:pt x="5113513" y="1006006"/>
                  <a:pt x="5030893" y="1252932"/>
                </a:cubicBezTo>
                <a:cubicBezTo>
                  <a:pt x="4948274" y="1499858"/>
                  <a:pt x="4918423" y="1652922"/>
                  <a:pt x="4854700" y="1957706"/>
                </a:cubicBezTo>
                <a:cubicBezTo>
                  <a:pt x="4790977" y="2262489"/>
                  <a:pt x="4749345" y="2322856"/>
                  <a:pt x="4730712" y="2453659"/>
                </a:cubicBezTo>
                <a:cubicBezTo>
                  <a:pt x="4712079" y="2584462"/>
                  <a:pt x="4594171" y="2919468"/>
                  <a:pt x="4567569" y="3106227"/>
                </a:cubicBezTo>
                <a:cubicBezTo>
                  <a:pt x="4540967" y="3292986"/>
                  <a:pt x="4452976" y="3458532"/>
                  <a:pt x="4404427" y="3758796"/>
                </a:cubicBezTo>
                <a:cubicBezTo>
                  <a:pt x="4355878" y="4059060"/>
                  <a:pt x="4318214" y="4102698"/>
                  <a:pt x="4241285" y="4411365"/>
                </a:cubicBezTo>
                <a:cubicBezTo>
                  <a:pt x="4164356" y="4720032"/>
                  <a:pt x="4099605" y="4843900"/>
                  <a:pt x="4038989" y="5220550"/>
                </a:cubicBezTo>
                <a:cubicBezTo>
                  <a:pt x="3907115" y="5242589"/>
                  <a:pt x="3630241" y="5247132"/>
                  <a:pt x="3486994" y="5220550"/>
                </a:cubicBezTo>
                <a:cubicBezTo>
                  <a:pt x="3343748" y="5193968"/>
                  <a:pt x="3133092" y="5214429"/>
                  <a:pt x="2894609" y="5220550"/>
                </a:cubicBezTo>
                <a:cubicBezTo>
                  <a:pt x="2656127" y="5226671"/>
                  <a:pt x="2510948" y="5217235"/>
                  <a:pt x="2221444" y="5220550"/>
                </a:cubicBezTo>
                <a:cubicBezTo>
                  <a:pt x="1931941" y="5223865"/>
                  <a:pt x="1781782" y="5191947"/>
                  <a:pt x="1548279" y="5220550"/>
                </a:cubicBezTo>
                <a:cubicBezTo>
                  <a:pt x="1314776" y="5249153"/>
                  <a:pt x="1053452" y="5255260"/>
                  <a:pt x="834724" y="5220550"/>
                </a:cubicBezTo>
                <a:cubicBezTo>
                  <a:pt x="615997" y="5185840"/>
                  <a:pt x="174873" y="5210381"/>
                  <a:pt x="0" y="5220550"/>
                </a:cubicBezTo>
                <a:close/>
              </a:path>
            </a:pathLst>
          </a:custGeom>
          <a:solidFill>
            <a:srgbClr val="273962"/>
          </a:solidFill>
          <a:ln w="889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3446493693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Appareils électroniques, haut-parleur, mégaphone&#10;&#10;Description générée automatiquement">
            <a:extLst>
              <a:ext uri="{FF2B5EF4-FFF2-40B4-BE49-F238E27FC236}">
                <a16:creationId xmlns:a16="http://schemas.microsoft.com/office/drawing/2014/main" id="{582D7061-9AAA-63DF-55C0-66790C845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396" y="-837654"/>
            <a:ext cx="4322641" cy="6086382"/>
          </a:xfrm>
          <a:prstGeom prst="rect">
            <a:avLst/>
          </a:prstGeom>
        </p:spPr>
      </p:pic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B61DB75D-6EDF-7CEA-B085-47CEC1799E3F}"/>
              </a:ext>
            </a:extLst>
          </p:cNvPr>
          <p:cNvSpPr txBox="1">
            <a:spLocks/>
          </p:cNvSpPr>
          <p:nvPr/>
        </p:nvSpPr>
        <p:spPr bwMode="gray">
          <a:xfrm rot="21430283">
            <a:off x="318615" y="2008422"/>
            <a:ext cx="4834955" cy="429055"/>
          </a:xfrm>
          <a:custGeom>
            <a:avLst/>
            <a:gdLst>
              <a:gd name="connsiteX0" fmla="*/ 0 w 4834955"/>
              <a:gd name="connsiteY0" fmla="*/ 0 h 429055"/>
              <a:gd name="connsiteX1" fmla="*/ 739057 w 4834955"/>
              <a:gd name="connsiteY1" fmla="*/ 0 h 429055"/>
              <a:gd name="connsiteX2" fmla="*/ 1284717 w 4834955"/>
              <a:gd name="connsiteY2" fmla="*/ 0 h 429055"/>
              <a:gd name="connsiteX3" fmla="*/ 2072124 w 4834955"/>
              <a:gd name="connsiteY3" fmla="*/ 0 h 429055"/>
              <a:gd name="connsiteX4" fmla="*/ 2617783 w 4834955"/>
              <a:gd name="connsiteY4" fmla="*/ 0 h 429055"/>
              <a:gd name="connsiteX5" fmla="*/ 3405190 w 4834955"/>
              <a:gd name="connsiteY5" fmla="*/ 0 h 429055"/>
              <a:gd name="connsiteX6" fmla="*/ 4192597 w 4834955"/>
              <a:gd name="connsiteY6" fmla="*/ 0 h 429055"/>
              <a:gd name="connsiteX7" fmla="*/ 4834955 w 4834955"/>
              <a:gd name="connsiteY7" fmla="*/ 0 h 429055"/>
              <a:gd name="connsiteX8" fmla="*/ 4834955 w 4834955"/>
              <a:gd name="connsiteY8" fmla="*/ 429055 h 429055"/>
              <a:gd name="connsiteX9" fmla="*/ 4047548 w 4834955"/>
              <a:gd name="connsiteY9" fmla="*/ 429055 h 429055"/>
              <a:gd name="connsiteX10" fmla="*/ 3405190 w 4834955"/>
              <a:gd name="connsiteY10" fmla="*/ 429055 h 429055"/>
              <a:gd name="connsiteX11" fmla="*/ 2762831 w 4834955"/>
              <a:gd name="connsiteY11" fmla="*/ 429055 h 429055"/>
              <a:gd name="connsiteX12" fmla="*/ 2168823 w 4834955"/>
              <a:gd name="connsiteY12" fmla="*/ 429055 h 429055"/>
              <a:gd name="connsiteX13" fmla="*/ 1526464 w 4834955"/>
              <a:gd name="connsiteY13" fmla="*/ 429055 h 429055"/>
              <a:gd name="connsiteX14" fmla="*/ 835757 w 4834955"/>
              <a:gd name="connsiteY14" fmla="*/ 429055 h 429055"/>
              <a:gd name="connsiteX15" fmla="*/ 0 w 4834955"/>
              <a:gd name="connsiteY15" fmla="*/ 429055 h 429055"/>
              <a:gd name="connsiteX16" fmla="*/ 0 w 4834955"/>
              <a:gd name="connsiteY16" fmla="*/ 0 h 42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34955" h="429055" fill="none" extrusionOk="0">
                <a:moveTo>
                  <a:pt x="0" y="0"/>
                </a:moveTo>
                <a:cubicBezTo>
                  <a:pt x="311607" y="-16725"/>
                  <a:pt x="463465" y="32060"/>
                  <a:pt x="739057" y="0"/>
                </a:cubicBezTo>
                <a:cubicBezTo>
                  <a:pt x="1014649" y="-32060"/>
                  <a:pt x="1086798" y="-19633"/>
                  <a:pt x="1284717" y="0"/>
                </a:cubicBezTo>
                <a:cubicBezTo>
                  <a:pt x="1482636" y="19633"/>
                  <a:pt x="1900354" y="-3314"/>
                  <a:pt x="2072124" y="0"/>
                </a:cubicBezTo>
                <a:cubicBezTo>
                  <a:pt x="2243894" y="3314"/>
                  <a:pt x="2464219" y="12749"/>
                  <a:pt x="2617783" y="0"/>
                </a:cubicBezTo>
                <a:cubicBezTo>
                  <a:pt x="2771347" y="-12749"/>
                  <a:pt x="3191403" y="20496"/>
                  <a:pt x="3405190" y="0"/>
                </a:cubicBezTo>
                <a:cubicBezTo>
                  <a:pt x="3618977" y="-20496"/>
                  <a:pt x="3998696" y="-9913"/>
                  <a:pt x="4192597" y="0"/>
                </a:cubicBezTo>
                <a:cubicBezTo>
                  <a:pt x="4386498" y="9913"/>
                  <a:pt x="4622752" y="24457"/>
                  <a:pt x="4834955" y="0"/>
                </a:cubicBezTo>
                <a:cubicBezTo>
                  <a:pt x="4826386" y="158204"/>
                  <a:pt x="4824686" y="314276"/>
                  <a:pt x="4834955" y="429055"/>
                </a:cubicBezTo>
                <a:cubicBezTo>
                  <a:pt x="4589314" y="415144"/>
                  <a:pt x="4419601" y="460405"/>
                  <a:pt x="4047548" y="429055"/>
                </a:cubicBezTo>
                <a:cubicBezTo>
                  <a:pt x="3675495" y="397705"/>
                  <a:pt x="3596321" y="450977"/>
                  <a:pt x="3405190" y="429055"/>
                </a:cubicBezTo>
                <a:cubicBezTo>
                  <a:pt x="3214059" y="407133"/>
                  <a:pt x="2969028" y="436773"/>
                  <a:pt x="2762831" y="429055"/>
                </a:cubicBezTo>
                <a:cubicBezTo>
                  <a:pt x="2556634" y="421337"/>
                  <a:pt x="2433498" y="412842"/>
                  <a:pt x="2168823" y="429055"/>
                </a:cubicBezTo>
                <a:cubicBezTo>
                  <a:pt x="1904148" y="445268"/>
                  <a:pt x="1717190" y="400136"/>
                  <a:pt x="1526464" y="429055"/>
                </a:cubicBezTo>
                <a:cubicBezTo>
                  <a:pt x="1335738" y="457974"/>
                  <a:pt x="1089360" y="427755"/>
                  <a:pt x="835757" y="429055"/>
                </a:cubicBezTo>
                <a:cubicBezTo>
                  <a:pt x="582154" y="430355"/>
                  <a:pt x="260907" y="430056"/>
                  <a:pt x="0" y="429055"/>
                </a:cubicBezTo>
                <a:cubicBezTo>
                  <a:pt x="-12989" y="280367"/>
                  <a:pt x="8873" y="139817"/>
                  <a:pt x="0" y="0"/>
                </a:cubicBezTo>
                <a:close/>
              </a:path>
              <a:path w="4834955" h="429055" stroke="0" extrusionOk="0">
                <a:moveTo>
                  <a:pt x="0" y="0"/>
                </a:moveTo>
                <a:cubicBezTo>
                  <a:pt x="344903" y="30196"/>
                  <a:pt x="467693" y="35735"/>
                  <a:pt x="739057" y="0"/>
                </a:cubicBezTo>
                <a:cubicBezTo>
                  <a:pt x="1010421" y="-35735"/>
                  <a:pt x="1077730" y="-1977"/>
                  <a:pt x="1284717" y="0"/>
                </a:cubicBezTo>
                <a:cubicBezTo>
                  <a:pt x="1491704" y="1977"/>
                  <a:pt x="1803144" y="517"/>
                  <a:pt x="1975424" y="0"/>
                </a:cubicBezTo>
                <a:cubicBezTo>
                  <a:pt x="2147704" y="-517"/>
                  <a:pt x="2347591" y="11727"/>
                  <a:pt x="2521084" y="0"/>
                </a:cubicBezTo>
                <a:cubicBezTo>
                  <a:pt x="2694577" y="-11727"/>
                  <a:pt x="3040479" y="-26456"/>
                  <a:pt x="3211792" y="0"/>
                </a:cubicBezTo>
                <a:cubicBezTo>
                  <a:pt x="3383105" y="26456"/>
                  <a:pt x="3838386" y="29918"/>
                  <a:pt x="3999198" y="0"/>
                </a:cubicBezTo>
                <a:cubicBezTo>
                  <a:pt x="4160010" y="-29918"/>
                  <a:pt x="4487203" y="-5732"/>
                  <a:pt x="4834955" y="0"/>
                </a:cubicBezTo>
                <a:cubicBezTo>
                  <a:pt x="4843694" y="207589"/>
                  <a:pt x="4822149" y="271011"/>
                  <a:pt x="4834955" y="429055"/>
                </a:cubicBezTo>
                <a:cubicBezTo>
                  <a:pt x="4470983" y="453429"/>
                  <a:pt x="4226587" y="456444"/>
                  <a:pt x="4047548" y="429055"/>
                </a:cubicBezTo>
                <a:cubicBezTo>
                  <a:pt x="3868509" y="401666"/>
                  <a:pt x="3736759" y="434777"/>
                  <a:pt x="3501889" y="429055"/>
                </a:cubicBezTo>
                <a:cubicBezTo>
                  <a:pt x="3267019" y="423333"/>
                  <a:pt x="3169381" y="439833"/>
                  <a:pt x="2907880" y="429055"/>
                </a:cubicBezTo>
                <a:cubicBezTo>
                  <a:pt x="2646379" y="418277"/>
                  <a:pt x="2509515" y="450921"/>
                  <a:pt x="2120473" y="429055"/>
                </a:cubicBezTo>
                <a:cubicBezTo>
                  <a:pt x="1731431" y="407189"/>
                  <a:pt x="1757560" y="418556"/>
                  <a:pt x="1574814" y="429055"/>
                </a:cubicBezTo>
                <a:cubicBezTo>
                  <a:pt x="1392068" y="439554"/>
                  <a:pt x="1185803" y="423844"/>
                  <a:pt x="1029155" y="429055"/>
                </a:cubicBezTo>
                <a:cubicBezTo>
                  <a:pt x="872507" y="434266"/>
                  <a:pt x="331347" y="466259"/>
                  <a:pt x="0" y="429055"/>
                </a:cubicBezTo>
                <a:cubicBezTo>
                  <a:pt x="7097" y="326960"/>
                  <a:pt x="-7124" y="157966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018993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  <a:defRPr lang="fr-FR" sz="1400" b="0" kern="1200" spc="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288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200" i="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360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000" kern="120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90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756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7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833" lvl="4">
              <a:buClr>
                <a:srgbClr val="FA7153"/>
              </a:buClr>
              <a:tabLst>
                <a:tab pos="990575" algn="l"/>
              </a:tabLst>
            </a:pPr>
            <a:endParaRPr lang="fr-FR" sz="800" dirty="0">
              <a:solidFill>
                <a:srgbClr val="F9D2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 ExtraBold" panose="02000000000000000000" pitchFamily="2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65E52A-0CB8-1C05-FE94-147494955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505">
            <a:off x="3466750" y="3694238"/>
            <a:ext cx="1792866" cy="8964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A174940-11AD-00AA-A1FA-4E8A1A7E0E58}"/>
              </a:ext>
            </a:extLst>
          </p:cNvPr>
          <p:cNvSpPr/>
          <p:nvPr/>
        </p:nvSpPr>
        <p:spPr>
          <a:xfrm rot="21375438">
            <a:off x="1810089" y="3794726"/>
            <a:ext cx="2535902" cy="400110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by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19648995-5082-6809-A856-CA1A7C4D9010}"/>
              </a:ext>
            </a:extLst>
          </p:cNvPr>
          <p:cNvSpPr txBox="1">
            <a:spLocks/>
          </p:cNvSpPr>
          <p:nvPr/>
        </p:nvSpPr>
        <p:spPr bwMode="gray">
          <a:xfrm rot="21430283">
            <a:off x="-2376168" y="2241022"/>
            <a:ext cx="10224518" cy="52444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  <a:defRPr lang="fr-FR" sz="1400" b="0" kern="1200" spc="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288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200" i="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360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000" kern="120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90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756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7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1" algn="ctr">
              <a:spcAft>
                <a:spcPts val="600"/>
              </a:spcAft>
              <a:buClr>
                <a:srgbClr val="1C2F54"/>
              </a:buClr>
              <a:buSzPct val="100000"/>
              <a:tabLst>
                <a:tab pos="990575" algn="l"/>
              </a:tabLst>
            </a:pPr>
            <a:r>
              <a:rPr lang="fr-FR" sz="4800" dirty="0">
                <a:latin typeface="Marianne ExtraBold" panose="02000000000000000000" pitchFamily="2" charset="0"/>
                <a:sym typeface="Wingdings" panose="05000000000000000000" pitchFamily="2" charset="2"/>
              </a:rPr>
              <a:t>États Généraux</a:t>
            </a:r>
          </a:p>
        </p:txBody>
      </p:sp>
      <p:sp>
        <p:nvSpPr>
          <p:cNvPr id="19" name="Titre 3">
            <a:extLst>
              <a:ext uri="{FF2B5EF4-FFF2-40B4-BE49-F238E27FC236}">
                <a16:creationId xmlns:a16="http://schemas.microsoft.com/office/drawing/2014/main" id="{A4899FFB-C15F-C806-0CA3-8BECC7504739}"/>
              </a:ext>
            </a:extLst>
          </p:cNvPr>
          <p:cNvSpPr txBox="1">
            <a:spLocks/>
          </p:cNvSpPr>
          <p:nvPr/>
        </p:nvSpPr>
        <p:spPr>
          <a:xfrm rot="21442024">
            <a:off x="520871" y="1455906"/>
            <a:ext cx="4575458" cy="2948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ct val="0"/>
              </a:spcBef>
              <a:buNone/>
              <a:tabLst/>
              <a:defRPr sz="2400" b="0" i="0" kern="1200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3200" b="1" dirty="0">
                <a:latin typeface="Marianne" panose="02000000000000000000" pitchFamily="50" charset="0"/>
              </a:rPr>
              <a:t>Les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180DDAE-8587-F3D8-338F-4D907FCD442A}"/>
              </a:ext>
            </a:extLst>
          </p:cNvPr>
          <p:cNvGrpSpPr>
            <a:grpSpLocks noChangeAspect="1"/>
          </p:cNvGrpSpPr>
          <p:nvPr/>
        </p:nvGrpSpPr>
        <p:grpSpPr>
          <a:xfrm>
            <a:off x="262988" y="217972"/>
            <a:ext cx="2049362" cy="867159"/>
            <a:chOff x="0" y="0"/>
            <a:chExt cx="2903855" cy="1228725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69D81431-8A6F-C840-FD6C-79B879162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570" y="163830"/>
              <a:ext cx="1391285" cy="801370"/>
            </a:xfrm>
            <a:prstGeom prst="rect">
              <a:avLst/>
            </a:prstGeom>
          </p:spPr>
        </p:pic>
        <p:pic>
          <p:nvPicPr>
            <p:cNvPr id="26" name="Image 25" descr="Mac:Users:xavier.hasendahl:Desktop:ELEMENTS TEMPLATES SIG:LOGOS:REPUBLIQUE_FRANCAISE:eps:Republique_Francaise_CMJN.eps">
              <a:extLst>
                <a:ext uri="{FF2B5EF4-FFF2-40B4-BE49-F238E27FC236}">
                  <a16:creationId xmlns:a16="http://schemas.microsoft.com/office/drawing/2014/main" id="{5035E50F-6713-6366-9CC8-02072D57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57630" cy="1228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DC61E65-A7DD-7E87-C185-443B0A292D50}"/>
              </a:ext>
            </a:extLst>
          </p:cNvPr>
          <p:cNvSpPr txBox="1">
            <a:spLocks/>
          </p:cNvSpPr>
          <p:nvPr/>
        </p:nvSpPr>
        <p:spPr bwMode="gray">
          <a:xfrm rot="21430283">
            <a:off x="1982297" y="2675018"/>
            <a:ext cx="3548048" cy="429055"/>
          </a:xfrm>
          <a:custGeom>
            <a:avLst/>
            <a:gdLst>
              <a:gd name="connsiteX0" fmla="*/ 0 w 3548048"/>
              <a:gd name="connsiteY0" fmla="*/ 0 h 429055"/>
              <a:gd name="connsiteX1" fmla="*/ 626822 w 3548048"/>
              <a:gd name="connsiteY1" fmla="*/ 0 h 429055"/>
              <a:gd name="connsiteX2" fmla="*/ 1182683 w 3548048"/>
              <a:gd name="connsiteY2" fmla="*/ 0 h 429055"/>
              <a:gd name="connsiteX3" fmla="*/ 1844985 w 3548048"/>
              <a:gd name="connsiteY3" fmla="*/ 0 h 429055"/>
              <a:gd name="connsiteX4" fmla="*/ 2329885 w 3548048"/>
              <a:gd name="connsiteY4" fmla="*/ 0 h 429055"/>
              <a:gd name="connsiteX5" fmla="*/ 2992187 w 3548048"/>
              <a:gd name="connsiteY5" fmla="*/ 0 h 429055"/>
              <a:gd name="connsiteX6" fmla="*/ 3548048 w 3548048"/>
              <a:gd name="connsiteY6" fmla="*/ 0 h 429055"/>
              <a:gd name="connsiteX7" fmla="*/ 3548048 w 3548048"/>
              <a:gd name="connsiteY7" fmla="*/ 429055 h 429055"/>
              <a:gd name="connsiteX8" fmla="*/ 2992187 w 3548048"/>
              <a:gd name="connsiteY8" fmla="*/ 429055 h 429055"/>
              <a:gd name="connsiteX9" fmla="*/ 2436326 w 3548048"/>
              <a:gd name="connsiteY9" fmla="*/ 429055 h 429055"/>
              <a:gd name="connsiteX10" fmla="*/ 1774024 w 3548048"/>
              <a:gd name="connsiteY10" fmla="*/ 429055 h 429055"/>
              <a:gd name="connsiteX11" fmla="*/ 1218163 w 3548048"/>
              <a:gd name="connsiteY11" fmla="*/ 429055 h 429055"/>
              <a:gd name="connsiteX12" fmla="*/ 662302 w 3548048"/>
              <a:gd name="connsiteY12" fmla="*/ 429055 h 429055"/>
              <a:gd name="connsiteX13" fmla="*/ 0 w 3548048"/>
              <a:gd name="connsiteY13" fmla="*/ 429055 h 429055"/>
              <a:gd name="connsiteX14" fmla="*/ 0 w 3548048"/>
              <a:gd name="connsiteY14" fmla="*/ 0 h 42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48048" h="429055" fill="none" extrusionOk="0">
                <a:moveTo>
                  <a:pt x="0" y="0"/>
                </a:moveTo>
                <a:cubicBezTo>
                  <a:pt x="135090" y="-12422"/>
                  <a:pt x="431817" y="25428"/>
                  <a:pt x="626822" y="0"/>
                </a:cubicBezTo>
                <a:cubicBezTo>
                  <a:pt x="821827" y="-25428"/>
                  <a:pt x="1000123" y="-4392"/>
                  <a:pt x="1182683" y="0"/>
                </a:cubicBezTo>
                <a:cubicBezTo>
                  <a:pt x="1365243" y="4392"/>
                  <a:pt x="1556763" y="15052"/>
                  <a:pt x="1844985" y="0"/>
                </a:cubicBezTo>
                <a:cubicBezTo>
                  <a:pt x="2133207" y="-15052"/>
                  <a:pt x="2163141" y="-22377"/>
                  <a:pt x="2329885" y="0"/>
                </a:cubicBezTo>
                <a:cubicBezTo>
                  <a:pt x="2496629" y="22377"/>
                  <a:pt x="2706349" y="29798"/>
                  <a:pt x="2992187" y="0"/>
                </a:cubicBezTo>
                <a:cubicBezTo>
                  <a:pt x="3278025" y="-29798"/>
                  <a:pt x="3422140" y="-9707"/>
                  <a:pt x="3548048" y="0"/>
                </a:cubicBezTo>
                <a:cubicBezTo>
                  <a:pt x="3531321" y="199220"/>
                  <a:pt x="3538666" y="218264"/>
                  <a:pt x="3548048" y="429055"/>
                </a:cubicBezTo>
                <a:cubicBezTo>
                  <a:pt x="3306555" y="451093"/>
                  <a:pt x="3223161" y="407189"/>
                  <a:pt x="2992187" y="429055"/>
                </a:cubicBezTo>
                <a:cubicBezTo>
                  <a:pt x="2761213" y="450921"/>
                  <a:pt x="2619975" y="404120"/>
                  <a:pt x="2436326" y="429055"/>
                </a:cubicBezTo>
                <a:cubicBezTo>
                  <a:pt x="2252677" y="453990"/>
                  <a:pt x="2080277" y="447711"/>
                  <a:pt x="1774024" y="429055"/>
                </a:cubicBezTo>
                <a:cubicBezTo>
                  <a:pt x="1467771" y="410399"/>
                  <a:pt x="1406225" y="410155"/>
                  <a:pt x="1218163" y="429055"/>
                </a:cubicBezTo>
                <a:cubicBezTo>
                  <a:pt x="1030101" y="447955"/>
                  <a:pt x="807476" y="423193"/>
                  <a:pt x="662302" y="429055"/>
                </a:cubicBezTo>
                <a:cubicBezTo>
                  <a:pt x="517128" y="434917"/>
                  <a:pt x="200374" y="405505"/>
                  <a:pt x="0" y="429055"/>
                </a:cubicBezTo>
                <a:cubicBezTo>
                  <a:pt x="16261" y="338309"/>
                  <a:pt x="-19649" y="113214"/>
                  <a:pt x="0" y="0"/>
                </a:cubicBezTo>
                <a:close/>
              </a:path>
              <a:path w="3548048" h="429055" stroke="0" extrusionOk="0">
                <a:moveTo>
                  <a:pt x="0" y="0"/>
                </a:moveTo>
                <a:cubicBezTo>
                  <a:pt x="186020" y="13922"/>
                  <a:pt x="414894" y="-9146"/>
                  <a:pt x="626822" y="0"/>
                </a:cubicBezTo>
                <a:cubicBezTo>
                  <a:pt x="838750" y="9146"/>
                  <a:pt x="966016" y="-5727"/>
                  <a:pt x="1111722" y="0"/>
                </a:cubicBezTo>
                <a:cubicBezTo>
                  <a:pt x="1257428" y="5727"/>
                  <a:pt x="1567948" y="-14686"/>
                  <a:pt x="1703063" y="0"/>
                </a:cubicBezTo>
                <a:cubicBezTo>
                  <a:pt x="1838178" y="14686"/>
                  <a:pt x="1985984" y="1119"/>
                  <a:pt x="2187963" y="0"/>
                </a:cubicBezTo>
                <a:cubicBezTo>
                  <a:pt x="2389942" y="-1119"/>
                  <a:pt x="2515374" y="8770"/>
                  <a:pt x="2779304" y="0"/>
                </a:cubicBezTo>
                <a:cubicBezTo>
                  <a:pt x="3043234" y="-8770"/>
                  <a:pt x="3229991" y="-37755"/>
                  <a:pt x="3548048" y="0"/>
                </a:cubicBezTo>
                <a:cubicBezTo>
                  <a:pt x="3536942" y="153932"/>
                  <a:pt x="3553291" y="327261"/>
                  <a:pt x="3548048" y="429055"/>
                </a:cubicBezTo>
                <a:cubicBezTo>
                  <a:pt x="3402696" y="433975"/>
                  <a:pt x="3112518" y="428718"/>
                  <a:pt x="2885746" y="429055"/>
                </a:cubicBezTo>
                <a:cubicBezTo>
                  <a:pt x="2658974" y="429392"/>
                  <a:pt x="2487378" y="405553"/>
                  <a:pt x="2258924" y="429055"/>
                </a:cubicBezTo>
                <a:cubicBezTo>
                  <a:pt x="2030470" y="452557"/>
                  <a:pt x="1962254" y="447863"/>
                  <a:pt x="1774024" y="429055"/>
                </a:cubicBezTo>
                <a:cubicBezTo>
                  <a:pt x="1585794" y="410247"/>
                  <a:pt x="1411603" y="413827"/>
                  <a:pt x="1253644" y="429055"/>
                </a:cubicBezTo>
                <a:cubicBezTo>
                  <a:pt x="1095685" y="444283"/>
                  <a:pt x="919092" y="440879"/>
                  <a:pt x="591341" y="429055"/>
                </a:cubicBezTo>
                <a:cubicBezTo>
                  <a:pt x="263590" y="417231"/>
                  <a:pt x="139062" y="420840"/>
                  <a:pt x="0" y="429055"/>
                </a:cubicBezTo>
                <a:cubicBezTo>
                  <a:pt x="-9580" y="292863"/>
                  <a:pt x="7525" y="163008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018993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  <a:defRPr lang="fr-FR" sz="1400" b="0" kern="1200" spc="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288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200" i="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360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000" kern="120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90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756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7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833" lvl="4">
              <a:buClr>
                <a:srgbClr val="FA7153"/>
              </a:buClr>
              <a:tabLst>
                <a:tab pos="990575" algn="l"/>
              </a:tabLst>
            </a:pPr>
            <a:endParaRPr lang="fr-FR" sz="800" dirty="0">
              <a:solidFill>
                <a:srgbClr val="F9D2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 ExtraBold" panose="02000000000000000000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D9A4C7-6E23-340D-ED12-14F17D83A45C}"/>
              </a:ext>
            </a:extLst>
          </p:cNvPr>
          <p:cNvSpPr txBox="1">
            <a:spLocks/>
          </p:cNvSpPr>
          <p:nvPr/>
        </p:nvSpPr>
        <p:spPr bwMode="gray">
          <a:xfrm rot="21430283">
            <a:off x="-1367800" y="2867107"/>
            <a:ext cx="10224518" cy="52444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  <a:defRPr lang="fr-FR" sz="1400" b="0" kern="1200" spc="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288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200" i="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360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000" kern="120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90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756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7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1" algn="ctr">
              <a:spcAft>
                <a:spcPts val="600"/>
              </a:spcAft>
              <a:buClr>
                <a:srgbClr val="1C2F54"/>
              </a:buClr>
              <a:buSzPct val="100000"/>
              <a:tabLst>
                <a:tab pos="990575" algn="l"/>
              </a:tabLst>
            </a:pPr>
            <a:r>
              <a:rPr lang="fr-FR" sz="4800" dirty="0">
                <a:latin typeface="Marianne ExtraBold" panose="02000000000000000000" pitchFamily="2" charset="0"/>
                <a:sym typeface="Wingdings" panose="05000000000000000000" pitchFamily="2" charset="2"/>
              </a:rPr>
              <a:t>de la Santé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1EAE6B-7E49-D2FF-B88A-B26EEB414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19423" y="2235782"/>
            <a:ext cx="3591133" cy="273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/>
          <p:cNvSpPr txBox="1"/>
          <p:nvPr/>
        </p:nvSpPr>
        <p:spPr>
          <a:xfrm>
            <a:off x="245828" y="4602897"/>
            <a:ext cx="2971532" cy="447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" panose="02000000000000000000" pitchFamily="50" charset="0"/>
              </a:rPr>
              <a:t>27/03/2023</a:t>
            </a:r>
          </a:p>
        </p:txBody>
      </p:sp>
      <p:sp>
        <p:nvSpPr>
          <p:cNvPr id="6" name="Parallélogramme 5">
            <a:extLst>
              <a:ext uri="{FF2B5EF4-FFF2-40B4-BE49-F238E27FC236}">
                <a16:creationId xmlns:a16="http://schemas.microsoft.com/office/drawing/2014/main" id="{D8BCEE5C-9F90-128D-FAFA-F54A27484ABF}"/>
              </a:ext>
            </a:extLst>
          </p:cNvPr>
          <p:cNvSpPr/>
          <p:nvPr/>
        </p:nvSpPr>
        <p:spPr>
          <a:xfrm flipH="1">
            <a:off x="8329781" y="4602896"/>
            <a:ext cx="1247731" cy="622333"/>
          </a:xfrm>
          <a:custGeom>
            <a:avLst/>
            <a:gdLst>
              <a:gd name="connsiteX0" fmla="*/ 0 w 1247731"/>
              <a:gd name="connsiteY0" fmla="*/ 622333 h 622333"/>
              <a:gd name="connsiteX1" fmla="*/ 155583 w 1247731"/>
              <a:gd name="connsiteY1" fmla="*/ 0 h 622333"/>
              <a:gd name="connsiteX2" fmla="*/ 679814 w 1247731"/>
              <a:gd name="connsiteY2" fmla="*/ 0 h 622333"/>
              <a:gd name="connsiteX3" fmla="*/ 1247731 w 1247731"/>
              <a:gd name="connsiteY3" fmla="*/ 0 h 622333"/>
              <a:gd name="connsiteX4" fmla="*/ 1092148 w 1247731"/>
              <a:gd name="connsiteY4" fmla="*/ 622333 h 622333"/>
              <a:gd name="connsiteX5" fmla="*/ 578838 w 1247731"/>
              <a:gd name="connsiteY5" fmla="*/ 622333 h 622333"/>
              <a:gd name="connsiteX6" fmla="*/ 0 w 1247731"/>
              <a:gd name="connsiteY6" fmla="*/ 622333 h 62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7731" h="622333" fill="none" extrusionOk="0">
                <a:moveTo>
                  <a:pt x="0" y="622333"/>
                </a:moveTo>
                <a:cubicBezTo>
                  <a:pt x="31497" y="461655"/>
                  <a:pt x="89431" y="167094"/>
                  <a:pt x="155583" y="0"/>
                </a:cubicBezTo>
                <a:cubicBezTo>
                  <a:pt x="390467" y="18025"/>
                  <a:pt x="516179" y="14743"/>
                  <a:pt x="679814" y="0"/>
                </a:cubicBezTo>
                <a:cubicBezTo>
                  <a:pt x="843449" y="-14743"/>
                  <a:pt x="981938" y="22316"/>
                  <a:pt x="1247731" y="0"/>
                </a:cubicBezTo>
                <a:cubicBezTo>
                  <a:pt x="1187526" y="140885"/>
                  <a:pt x="1112588" y="444667"/>
                  <a:pt x="1092148" y="622333"/>
                </a:cubicBezTo>
                <a:cubicBezTo>
                  <a:pt x="941080" y="625613"/>
                  <a:pt x="819522" y="645501"/>
                  <a:pt x="578838" y="622333"/>
                </a:cubicBezTo>
                <a:cubicBezTo>
                  <a:pt x="338154" y="599166"/>
                  <a:pt x="224268" y="600815"/>
                  <a:pt x="0" y="622333"/>
                </a:cubicBezTo>
                <a:close/>
              </a:path>
              <a:path w="1247731" h="622333" stroke="0" extrusionOk="0">
                <a:moveTo>
                  <a:pt x="0" y="622333"/>
                </a:moveTo>
                <a:cubicBezTo>
                  <a:pt x="62965" y="377132"/>
                  <a:pt x="81128" y="175285"/>
                  <a:pt x="155583" y="0"/>
                </a:cubicBezTo>
                <a:cubicBezTo>
                  <a:pt x="330036" y="1892"/>
                  <a:pt x="511723" y="19565"/>
                  <a:pt x="668893" y="0"/>
                </a:cubicBezTo>
                <a:cubicBezTo>
                  <a:pt x="826063" y="-19565"/>
                  <a:pt x="1112994" y="-9570"/>
                  <a:pt x="1247731" y="0"/>
                </a:cubicBezTo>
                <a:cubicBezTo>
                  <a:pt x="1238214" y="139695"/>
                  <a:pt x="1122261" y="495004"/>
                  <a:pt x="1092148" y="622333"/>
                </a:cubicBezTo>
                <a:cubicBezTo>
                  <a:pt x="856480" y="619790"/>
                  <a:pt x="684538" y="641795"/>
                  <a:pt x="535153" y="622333"/>
                </a:cubicBezTo>
                <a:cubicBezTo>
                  <a:pt x="385769" y="602871"/>
                  <a:pt x="266064" y="629127"/>
                  <a:pt x="0" y="622333"/>
                </a:cubicBezTo>
                <a:close/>
              </a:path>
            </a:pathLst>
          </a:custGeom>
          <a:solidFill>
            <a:srgbClr val="273962"/>
          </a:solidFill>
          <a:ln w="762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3446493693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C064B9A-5937-A476-8E2E-A68C5CCFD084}"/>
              </a:ext>
            </a:extLst>
          </p:cNvPr>
          <p:cNvCxnSpPr>
            <a:cxnSpLocks/>
          </p:cNvCxnSpPr>
          <p:nvPr/>
        </p:nvCxnSpPr>
        <p:spPr>
          <a:xfrm>
            <a:off x="2800002" y="418281"/>
            <a:ext cx="0" cy="4209730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42F78A0-4CFA-C083-4276-F51C9FEC58E2}"/>
              </a:ext>
            </a:extLst>
          </p:cNvPr>
          <p:cNvCxnSpPr>
            <a:cxnSpLocks/>
          </p:cNvCxnSpPr>
          <p:nvPr/>
        </p:nvCxnSpPr>
        <p:spPr>
          <a:xfrm>
            <a:off x="5961386" y="371443"/>
            <a:ext cx="0" cy="4236744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8A744821-C850-86DC-043B-81CC7F55551E}"/>
              </a:ext>
            </a:extLst>
          </p:cNvPr>
          <p:cNvSpPr/>
          <p:nvPr/>
        </p:nvSpPr>
        <p:spPr>
          <a:xfrm>
            <a:off x="-233416" y="2077346"/>
            <a:ext cx="9685553" cy="534208"/>
          </a:xfrm>
          <a:custGeom>
            <a:avLst/>
            <a:gdLst>
              <a:gd name="connsiteX0" fmla="*/ 0 w 9685553"/>
              <a:gd name="connsiteY0" fmla="*/ 312225 h 534208"/>
              <a:gd name="connsiteX1" fmla="*/ 1651869 w 9685553"/>
              <a:gd name="connsiteY1" fmla="*/ 5044 h 534208"/>
              <a:gd name="connsiteX2" fmla="*/ 5072955 w 9685553"/>
              <a:gd name="connsiteY2" fmla="*/ 533681 h 534208"/>
              <a:gd name="connsiteX3" fmla="*/ 8611386 w 9685553"/>
              <a:gd name="connsiteY3" fmla="*/ 105056 h 534208"/>
              <a:gd name="connsiteX4" fmla="*/ 9685553 w 9685553"/>
              <a:gd name="connsiteY4" fmla="*/ 162206 h 5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5553" h="534208" extrusionOk="0">
                <a:moveTo>
                  <a:pt x="0" y="312225"/>
                </a:moveTo>
                <a:cubicBezTo>
                  <a:pt x="391821" y="108406"/>
                  <a:pt x="799425" y="-116226"/>
                  <a:pt x="1651869" y="5044"/>
                </a:cubicBezTo>
                <a:cubicBezTo>
                  <a:pt x="2471223" y="35622"/>
                  <a:pt x="3732699" y="550979"/>
                  <a:pt x="5072955" y="533681"/>
                </a:cubicBezTo>
                <a:cubicBezTo>
                  <a:pt x="6253186" y="593319"/>
                  <a:pt x="7883405" y="150026"/>
                  <a:pt x="8611386" y="105056"/>
                </a:cubicBezTo>
                <a:cubicBezTo>
                  <a:pt x="9409892" y="44551"/>
                  <a:pt x="9535424" y="132066"/>
                  <a:pt x="9685553" y="162206"/>
                </a:cubicBezTo>
              </a:path>
            </a:pathLst>
          </a:custGeom>
          <a:noFill/>
          <a:ln w="76200">
            <a:solidFill>
              <a:srgbClr val="18203C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7665244"/>
                      <a:gd name="connsiteY0" fmla="*/ 312225 h 534208"/>
                      <a:gd name="connsiteX1" fmla="*/ 1307306 w 7665244"/>
                      <a:gd name="connsiteY1" fmla="*/ 5044 h 534208"/>
                      <a:gd name="connsiteX2" fmla="*/ 4014788 w 7665244"/>
                      <a:gd name="connsiteY2" fmla="*/ 533681 h 534208"/>
                      <a:gd name="connsiteX3" fmla="*/ 6815138 w 7665244"/>
                      <a:gd name="connsiteY3" fmla="*/ 105056 h 534208"/>
                      <a:gd name="connsiteX4" fmla="*/ 7665244 w 7665244"/>
                      <a:gd name="connsiteY4" fmla="*/ 162206 h 534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5244" h="534208">
                        <a:moveTo>
                          <a:pt x="0" y="312225"/>
                        </a:moveTo>
                        <a:cubicBezTo>
                          <a:pt x="319087" y="140180"/>
                          <a:pt x="638175" y="-31865"/>
                          <a:pt x="1307306" y="5044"/>
                        </a:cubicBezTo>
                        <a:cubicBezTo>
                          <a:pt x="1976437" y="41953"/>
                          <a:pt x="3096816" y="517012"/>
                          <a:pt x="4014788" y="533681"/>
                        </a:cubicBezTo>
                        <a:cubicBezTo>
                          <a:pt x="4932760" y="550350"/>
                          <a:pt x="6206729" y="166968"/>
                          <a:pt x="6815138" y="105056"/>
                        </a:cubicBezTo>
                        <a:cubicBezTo>
                          <a:pt x="7423547" y="43144"/>
                          <a:pt x="7544395" y="102675"/>
                          <a:pt x="7665244" y="162206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3">
            <a:extLst>
              <a:ext uri="{FF2B5EF4-FFF2-40B4-BE49-F238E27FC236}">
                <a16:creationId xmlns:a16="http://schemas.microsoft.com/office/drawing/2014/main" id="{1B2A13B5-3B78-E48E-5320-AC65DCA9482F}"/>
              </a:ext>
            </a:extLst>
          </p:cNvPr>
          <p:cNvSpPr txBox="1">
            <a:spLocks/>
          </p:cNvSpPr>
          <p:nvPr/>
        </p:nvSpPr>
        <p:spPr>
          <a:xfrm rot="21442024">
            <a:off x="871699" y="262898"/>
            <a:ext cx="1182069" cy="239205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ct val="0"/>
              </a:spcBef>
              <a:buNone/>
              <a:tabLst/>
              <a:defRPr sz="2400" b="0" i="0" kern="1200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1400" b="1" dirty="0">
                <a:solidFill>
                  <a:srgbClr val="1C2F54"/>
                </a:solidFill>
                <a:latin typeface="Marianne" panose="02000000000000000000" pitchFamily="50" charset="0"/>
              </a:rPr>
              <a:t>LOCAL</a:t>
            </a:r>
          </a:p>
        </p:txBody>
      </p:sp>
      <p:sp>
        <p:nvSpPr>
          <p:cNvPr id="26" name="Titre 3">
            <a:extLst>
              <a:ext uri="{FF2B5EF4-FFF2-40B4-BE49-F238E27FC236}">
                <a16:creationId xmlns:a16="http://schemas.microsoft.com/office/drawing/2014/main" id="{668C590C-DF1F-7216-5ECB-39EC4C400F07}"/>
              </a:ext>
            </a:extLst>
          </p:cNvPr>
          <p:cNvSpPr txBox="1">
            <a:spLocks/>
          </p:cNvSpPr>
          <p:nvPr/>
        </p:nvSpPr>
        <p:spPr>
          <a:xfrm rot="21442024">
            <a:off x="3376147" y="308001"/>
            <a:ext cx="2095034" cy="239205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ct val="0"/>
              </a:spcBef>
              <a:buNone/>
              <a:tabLst/>
              <a:defRPr sz="2400" b="0" i="0" kern="1200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1400" b="1" dirty="0">
                <a:solidFill>
                  <a:srgbClr val="1C2F54"/>
                </a:solidFill>
                <a:latin typeface="Marianne" panose="02000000000000000000" pitchFamily="50" charset="0"/>
              </a:rPr>
              <a:t>DEPARTEMENTAL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8E800335-332B-AB15-7CEC-28D80DD0324C}"/>
              </a:ext>
            </a:extLst>
          </p:cNvPr>
          <p:cNvSpPr txBox="1">
            <a:spLocks/>
          </p:cNvSpPr>
          <p:nvPr/>
        </p:nvSpPr>
        <p:spPr bwMode="gray">
          <a:xfrm>
            <a:off x="-468560" y="-689347"/>
            <a:ext cx="530676" cy="5832847"/>
          </a:xfrm>
          <a:custGeom>
            <a:avLst/>
            <a:gdLst>
              <a:gd name="connsiteX0" fmla="*/ 0 w 530676"/>
              <a:gd name="connsiteY0" fmla="*/ 0 h 5832847"/>
              <a:gd name="connsiteX1" fmla="*/ 530676 w 530676"/>
              <a:gd name="connsiteY1" fmla="*/ 0 h 5832847"/>
              <a:gd name="connsiteX2" fmla="*/ 530676 w 530676"/>
              <a:gd name="connsiteY2" fmla="*/ 473109 h 5832847"/>
              <a:gd name="connsiteX3" fmla="*/ 530676 w 530676"/>
              <a:gd name="connsiteY3" fmla="*/ 1004546 h 5832847"/>
              <a:gd name="connsiteX4" fmla="*/ 530676 w 530676"/>
              <a:gd name="connsiteY4" fmla="*/ 1769297 h 5832847"/>
              <a:gd name="connsiteX5" fmla="*/ 530676 w 530676"/>
              <a:gd name="connsiteY5" fmla="*/ 2475720 h 5832847"/>
              <a:gd name="connsiteX6" fmla="*/ 530676 w 530676"/>
              <a:gd name="connsiteY6" fmla="*/ 3182142 h 5832847"/>
              <a:gd name="connsiteX7" fmla="*/ 530676 w 530676"/>
              <a:gd name="connsiteY7" fmla="*/ 3655251 h 5832847"/>
              <a:gd name="connsiteX8" fmla="*/ 530676 w 530676"/>
              <a:gd name="connsiteY8" fmla="*/ 4420002 h 5832847"/>
              <a:gd name="connsiteX9" fmla="*/ 530676 w 530676"/>
              <a:gd name="connsiteY9" fmla="*/ 5068096 h 5832847"/>
              <a:gd name="connsiteX10" fmla="*/ 530676 w 530676"/>
              <a:gd name="connsiteY10" fmla="*/ 5832847 h 5832847"/>
              <a:gd name="connsiteX11" fmla="*/ 0 w 530676"/>
              <a:gd name="connsiteY11" fmla="*/ 5832847 h 5832847"/>
              <a:gd name="connsiteX12" fmla="*/ 0 w 530676"/>
              <a:gd name="connsiteY12" fmla="*/ 5359738 h 5832847"/>
              <a:gd name="connsiteX13" fmla="*/ 0 w 530676"/>
              <a:gd name="connsiteY13" fmla="*/ 4653316 h 5832847"/>
              <a:gd name="connsiteX14" fmla="*/ 0 w 530676"/>
              <a:gd name="connsiteY14" fmla="*/ 4180207 h 5832847"/>
              <a:gd name="connsiteX15" fmla="*/ 0 w 530676"/>
              <a:gd name="connsiteY15" fmla="*/ 3590441 h 5832847"/>
              <a:gd name="connsiteX16" fmla="*/ 0 w 530676"/>
              <a:gd name="connsiteY16" fmla="*/ 3059004 h 5832847"/>
              <a:gd name="connsiteX17" fmla="*/ 0 w 530676"/>
              <a:gd name="connsiteY17" fmla="*/ 2294253 h 5832847"/>
              <a:gd name="connsiteX18" fmla="*/ 0 w 530676"/>
              <a:gd name="connsiteY18" fmla="*/ 1704488 h 5832847"/>
              <a:gd name="connsiteX19" fmla="*/ 0 w 530676"/>
              <a:gd name="connsiteY19" fmla="*/ 1173050 h 5832847"/>
              <a:gd name="connsiteX20" fmla="*/ 0 w 530676"/>
              <a:gd name="connsiteY20" fmla="*/ 583285 h 5832847"/>
              <a:gd name="connsiteX21" fmla="*/ 0 w 530676"/>
              <a:gd name="connsiteY21" fmla="*/ 0 h 583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0676" h="5832847" fill="none" extrusionOk="0">
                <a:moveTo>
                  <a:pt x="0" y="0"/>
                </a:moveTo>
                <a:cubicBezTo>
                  <a:pt x="120878" y="-9985"/>
                  <a:pt x="306155" y="5339"/>
                  <a:pt x="530676" y="0"/>
                </a:cubicBezTo>
                <a:cubicBezTo>
                  <a:pt x="525921" y="119107"/>
                  <a:pt x="509406" y="254093"/>
                  <a:pt x="530676" y="473109"/>
                </a:cubicBezTo>
                <a:cubicBezTo>
                  <a:pt x="551946" y="692125"/>
                  <a:pt x="521432" y="803043"/>
                  <a:pt x="530676" y="1004546"/>
                </a:cubicBezTo>
                <a:cubicBezTo>
                  <a:pt x="539920" y="1206049"/>
                  <a:pt x="527596" y="1520245"/>
                  <a:pt x="530676" y="1769297"/>
                </a:cubicBezTo>
                <a:cubicBezTo>
                  <a:pt x="533756" y="2018349"/>
                  <a:pt x="511991" y="2299286"/>
                  <a:pt x="530676" y="2475720"/>
                </a:cubicBezTo>
                <a:cubicBezTo>
                  <a:pt x="549361" y="2652154"/>
                  <a:pt x="559098" y="2994453"/>
                  <a:pt x="530676" y="3182142"/>
                </a:cubicBezTo>
                <a:cubicBezTo>
                  <a:pt x="502254" y="3369831"/>
                  <a:pt x="538799" y="3535210"/>
                  <a:pt x="530676" y="3655251"/>
                </a:cubicBezTo>
                <a:cubicBezTo>
                  <a:pt x="522553" y="3775292"/>
                  <a:pt x="492848" y="4045743"/>
                  <a:pt x="530676" y="4420002"/>
                </a:cubicBezTo>
                <a:cubicBezTo>
                  <a:pt x="568504" y="4794261"/>
                  <a:pt x="498422" y="4809757"/>
                  <a:pt x="530676" y="5068096"/>
                </a:cubicBezTo>
                <a:cubicBezTo>
                  <a:pt x="562930" y="5326435"/>
                  <a:pt x="511264" y="5612522"/>
                  <a:pt x="530676" y="5832847"/>
                </a:cubicBezTo>
                <a:cubicBezTo>
                  <a:pt x="307954" y="5822226"/>
                  <a:pt x="166776" y="5855020"/>
                  <a:pt x="0" y="5832847"/>
                </a:cubicBezTo>
                <a:cubicBezTo>
                  <a:pt x="-13330" y="5626794"/>
                  <a:pt x="-20068" y="5567775"/>
                  <a:pt x="0" y="5359738"/>
                </a:cubicBezTo>
                <a:cubicBezTo>
                  <a:pt x="20068" y="5151701"/>
                  <a:pt x="8950" y="4905935"/>
                  <a:pt x="0" y="4653316"/>
                </a:cubicBezTo>
                <a:cubicBezTo>
                  <a:pt x="-8950" y="4400697"/>
                  <a:pt x="-7758" y="4276866"/>
                  <a:pt x="0" y="4180207"/>
                </a:cubicBezTo>
                <a:cubicBezTo>
                  <a:pt x="7758" y="4083548"/>
                  <a:pt x="3991" y="3758891"/>
                  <a:pt x="0" y="3590441"/>
                </a:cubicBezTo>
                <a:cubicBezTo>
                  <a:pt x="-3991" y="3421991"/>
                  <a:pt x="-6646" y="3239815"/>
                  <a:pt x="0" y="3059004"/>
                </a:cubicBezTo>
                <a:cubicBezTo>
                  <a:pt x="6646" y="2878193"/>
                  <a:pt x="-27456" y="2644494"/>
                  <a:pt x="0" y="2294253"/>
                </a:cubicBezTo>
                <a:cubicBezTo>
                  <a:pt x="27456" y="1944012"/>
                  <a:pt x="6187" y="1945333"/>
                  <a:pt x="0" y="1704488"/>
                </a:cubicBezTo>
                <a:cubicBezTo>
                  <a:pt x="-6187" y="1463643"/>
                  <a:pt x="16970" y="1364758"/>
                  <a:pt x="0" y="1173050"/>
                </a:cubicBezTo>
                <a:cubicBezTo>
                  <a:pt x="-16970" y="981342"/>
                  <a:pt x="27102" y="859359"/>
                  <a:pt x="0" y="583285"/>
                </a:cubicBezTo>
                <a:cubicBezTo>
                  <a:pt x="-27102" y="307211"/>
                  <a:pt x="-13546" y="149615"/>
                  <a:pt x="0" y="0"/>
                </a:cubicBezTo>
                <a:close/>
              </a:path>
              <a:path w="530676" h="5832847" stroke="0" extrusionOk="0">
                <a:moveTo>
                  <a:pt x="0" y="0"/>
                </a:moveTo>
                <a:cubicBezTo>
                  <a:pt x="131027" y="8537"/>
                  <a:pt x="322768" y="19014"/>
                  <a:pt x="530676" y="0"/>
                </a:cubicBezTo>
                <a:cubicBezTo>
                  <a:pt x="529732" y="210415"/>
                  <a:pt x="540712" y="510179"/>
                  <a:pt x="530676" y="706423"/>
                </a:cubicBezTo>
                <a:cubicBezTo>
                  <a:pt x="520640" y="902667"/>
                  <a:pt x="523416" y="1229966"/>
                  <a:pt x="530676" y="1471174"/>
                </a:cubicBezTo>
                <a:cubicBezTo>
                  <a:pt x="537936" y="1712382"/>
                  <a:pt x="513337" y="1753367"/>
                  <a:pt x="530676" y="1944282"/>
                </a:cubicBezTo>
                <a:cubicBezTo>
                  <a:pt x="548015" y="2135197"/>
                  <a:pt x="506069" y="2311413"/>
                  <a:pt x="530676" y="2592376"/>
                </a:cubicBezTo>
                <a:cubicBezTo>
                  <a:pt x="555283" y="2873339"/>
                  <a:pt x="509488" y="3043446"/>
                  <a:pt x="530676" y="3182142"/>
                </a:cubicBezTo>
                <a:cubicBezTo>
                  <a:pt x="551864" y="3320838"/>
                  <a:pt x="556409" y="3687822"/>
                  <a:pt x="530676" y="3946893"/>
                </a:cubicBezTo>
                <a:cubicBezTo>
                  <a:pt x="504943" y="4205964"/>
                  <a:pt x="536844" y="4434807"/>
                  <a:pt x="530676" y="4594987"/>
                </a:cubicBezTo>
                <a:cubicBezTo>
                  <a:pt x="524508" y="4755167"/>
                  <a:pt x="518879" y="4936419"/>
                  <a:pt x="530676" y="5126424"/>
                </a:cubicBezTo>
                <a:cubicBezTo>
                  <a:pt x="542473" y="5316429"/>
                  <a:pt x="527411" y="5485063"/>
                  <a:pt x="530676" y="5832847"/>
                </a:cubicBezTo>
                <a:cubicBezTo>
                  <a:pt x="386116" y="5824576"/>
                  <a:pt x="235874" y="5839517"/>
                  <a:pt x="0" y="5832847"/>
                </a:cubicBezTo>
                <a:cubicBezTo>
                  <a:pt x="21734" y="5538836"/>
                  <a:pt x="-20240" y="5463683"/>
                  <a:pt x="0" y="5243081"/>
                </a:cubicBezTo>
                <a:cubicBezTo>
                  <a:pt x="20240" y="5022479"/>
                  <a:pt x="-6149" y="4818201"/>
                  <a:pt x="0" y="4653316"/>
                </a:cubicBezTo>
                <a:cubicBezTo>
                  <a:pt x="6149" y="4488431"/>
                  <a:pt x="-443" y="4266629"/>
                  <a:pt x="0" y="4005222"/>
                </a:cubicBezTo>
                <a:cubicBezTo>
                  <a:pt x="443" y="3743815"/>
                  <a:pt x="21228" y="3735665"/>
                  <a:pt x="0" y="3532113"/>
                </a:cubicBezTo>
                <a:cubicBezTo>
                  <a:pt x="-21228" y="3328561"/>
                  <a:pt x="-17147" y="3267237"/>
                  <a:pt x="0" y="3059004"/>
                </a:cubicBezTo>
                <a:cubicBezTo>
                  <a:pt x="17147" y="2850771"/>
                  <a:pt x="4100" y="2734881"/>
                  <a:pt x="0" y="2585896"/>
                </a:cubicBezTo>
                <a:cubicBezTo>
                  <a:pt x="-4100" y="2436911"/>
                  <a:pt x="-17893" y="2066731"/>
                  <a:pt x="0" y="1879473"/>
                </a:cubicBezTo>
                <a:cubicBezTo>
                  <a:pt x="17893" y="1692215"/>
                  <a:pt x="-36948" y="1467226"/>
                  <a:pt x="0" y="1114722"/>
                </a:cubicBezTo>
                <a:cubicBezTo>
                  <a:pt x="36948" y="762218"/>
                  <a:pt x="-1557" y="813556"/>
                  <a:pt x="0" y="583285"/>
                </a:cubicBezTo>
                <a:cubicBezTo>
                  <a:pt x="1557" y="353014"/>
                  <a:pt x="-17631" y="177645"/>
                  <a:pt x="0" y="0"/>
                </a:cubicBezTo>
                <a:close/>
              </a:path>
            </a:pathLst>
          </a:custGeom>
          <a:solidFill>
            <a:srgbClr val="273962"/>
          </a:solidFill>
          <a:ln w="762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3105286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  <a:defRPr lang="fr-FR" sz="1400" b="0" kern="1200" spc="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288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200" i="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360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000" kern="120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90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756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7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833" lvl="4">
              <a:buClr>
                <a:srgbClr val="FA7153"/>
              </a:buClr>
              <a:tabLst>
                <a:tab pos="990575" algn="l"/>
              </a:tabLst>
            </a:pPr>
            <a:endParaRPr lang="fr-FR" sz="800" dirty="0">
              <a:solidFill>
                <a:srgbClr val="F9D2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 ExtraBold" panose="02000000000000000000" pitchFamily="2" charset="0"/>
            </a:endParaRPr>
          </a:p>
        </p:txBody>
      </p:sp>
      <p:sp>
        <p:nvSpPr>
          <p:cNvPr id="27" name="Titre 3">
            <a:extLst>
              <a:ext uri="{FF2B5EF4-FFF2-40B4-BE49-F238E27FC236}">
                <a16:creationId xmlns:a16="http://schemas.microsoft.com/office/drawing/2014/main" id="{578E6445-EE69-29D5-EFB7-889F4EDB592E}"/>
              </a:ext>
            </a:extLst>
          </p:cNvPr>
          <p:cNvSpPr txBox="1">
            <a:spLocks/>
          </p:cNvSpPr>
          <p:nvPr/>
        </p:nvSpPr>
        <p:spPr>
          <a:xfrm rot="21442024">
            <a:off x="6856939" y="205395"/>
            <a:ext cx="1430591" cy="239205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ct val="0"/>
              </a:spcBef>
              <a:buNone/>
              <a:tabLst/>
              <a:defRPr sz="2400" b="0" i="0" kern="1200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1400" b="1" dirty="0">
                <a:latin typeface="Marianne" panose="02000000000000000000" pitchFamily="50" charset="0"/>
              </a:rPr>
              <a:t>REGIONAL</a:t>
            </a:r>
            <a:endParaRPr lang="fr-FR" sz="1400" b="1" dirty="0">
              <a:solidFill>
                <a:srgbClr val="1C2F54"/>
              </a:solidFill>
              <a:latin typeface="Marianne" panose="02000000000000000000" pitchFamily="50" charset="0"/>
            </a:endParaRPr>
          </a:p>
        </p:txBody>
      </p:sp>
      <p:pic>
        <p:nvPicPr>
          <p:cNvPr id="29" name="Image 28" descr="Une image contenant Graphique, Police, symbole, logo&#10;&#10;Description générée automatiquement">
            <a:extLst>
              <a:ext uri="{FF2B5EF4-FFF2-40B4-BE49-F238E27FC236}">
                <a16:creationId xmlns:a16="http://schemas.microsoft.com/office/drawing/2014/main" id="{A6294559-5D57-4365-98F1-06F85333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543" y="1245507"/>
            <a:ext cx="826572" cy="567478"/>
          </a:xfrm>
          <a:prstGeom prst="rect">
            <a:avLst/>
          </a:prstGeom>
        </p:spPr>
      </p:pic>
      <p:pic>
        <p:nvPicPr>
          <p:cNvPr id="31" name="Image 30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ACA757BE-7C03-7791-6296-5F3ECD7D3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748" y="1815194"/>
            <a:ext cx="589346" cy="394636"/>
          </a:xfrm>
          <a:prstGeom prst="rect">
            <a:avLst/>
          </a:prstGeom>
        </p:spPr>
      </p:pic>
      <p:pic>
        <p:nvPicPr>
          <p:cNvPr id="33" name="Image 32" descr="Une image contenant capture d’écran, texte, Graphique, graphisme&#10;&#10;Description générée automatiquement">
            <a:extLst>
              <a:ext uri="{FF2B5EF4-FFF2-40B4-BE49-F238E27FC236}">
                <a16:creationId xmlns:a16="http://schemas.microsoft.com/office/drawing/2014/main" id="{3E964F1D-67A3-636E-61A7-C96CE3FBC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63" y="1253930"/>
            <a:ext cx="599790" cy="39938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85227651-23AC-2F15-CF44-6DA82C7BC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06365">
            <a:off x="4063843" y="1352052"/>
            <a:ext cx="579295" cy="83575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EFF38AC3-62AE-6E15-ACAB-91D5473B1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85954">
            <a:off x="6701057" y="1248068"/>
            <a:ext cx="455104" cy="60018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EC3E65F0-0741-F1AF-8070-81D4C335A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76186">
            <a:off x="6992790" y="1266437"/>
            <a:ext cx="450327" cy="591067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E869F79-96B3-1526-CB5A-28081A56026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4216" t="19763" r="19590"/>
          <a:stretch/>
        </p:blipFill>
        <p:spPr>
          <a:xfrm>
            <a:off x="1551265" y="1236538"/>
            <a:ext cx="666015" cy="670119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B85A6920-1EDE-BC7E-DD3C-47F745D32672}"/>
              </a:ext>
            </a:extLst>
          </p:cNvPr>
          <p:cNvSpPr txBox="1"/>
          <p:nvPr/>
        </p:nvSpPr>
        <p:spPr>
          <a:xfrm>
            <a:off x="261155" y="2745179"/>
            <a:ext cx="2403158" cy="1200329"/>
          </a:xfrm>
          <a:custGeom>
            <a:avLst/>
            <a:gdLst>
              <a:gd name="connsiteX0" fmla="*/ 0 w 2403158"/>
              <a:gd name="connsiteY0" fmla="*/ 0 h 1200329"/>
              <a:gd name="connsiteX1" fmla="*/ 528695 w 2403158"/>
              <a:gd name="connsiteY1" fmla="*/ 0 h 1200329"/>
              <a:gd name="connsiteX2" fmla="*/ 1033358 w 2403158"/>
              <a:gd name="connsiteY2" fmla="*/ 0 h 1200329"/>
              <a:gd name="connsiteX3" fmla="*/ 1441895 w 2403158"/>
              <a:gd name="connsiteY3" fmla="*/ 0 h 1200329"/>
              <a:gd name="connsiteX4" fmla="*/ 1898495 w 2403158"/>
              <a:gd name="connsiteY4" fmla="*/ 0 h 1200329"/>
              <a:gd name="connsiteX5" fmla="*/ 2403158 w 2403158"/>
              <a:gd name="connsiteY5" fmla="*/ 0 h 1200329"/>
              <a:gd name="connsiteX6" fmla="*/ 2403158 w 2403158"/>
              <a:gd name="connsiteY6" fmla="*/ 364100 h 1200329"/>
              <a:gd name="connsiteX7" fmla="*/ 2403158 w 2403158"/>
              <a:gd name="connsiteY7" fmla="*/ 752206 h 1200329"/>
              <a:gd name="connsiteX8" fmla="*/ 2403158 w 2403158"/>
              <a:gd name="connsiteY8" fmla="*/ 1200329 h 1200329"/>
              <a:gd name="connsiteX9" fmla="*/ 1946558 w 2403158"/>
              <a:gd name="connsiteY9" fmla="*/ 1200329 h 1200329"/>
              <a:gd name="connsiteX10" fmla="*/ 1465926 w 2403158"/>
              <a:gd name="connsiteY10" fmla="*/ 1200329 h 1200329"/>
              <a:gd name="connsiteX11" fmla="*/ 1057390 w 2403158"/>
              <a:gd name="connsiteY11" fmla="*/ 1200329 h 1200329"/>
              <a:gd name="connsiteX12" fmla="*/ 576758 w 2403158"/>
              <a:gd name="connsiteY12" fmla="*/ 1200329 h 1200329"/>
              <a:gd name="connsiteX13" fmla="*/ 0 w 2403158"/>
              <a:gd name="connsiteY13" fmla="*/ 1200329 h 1200329"/>
              <a:gd name="connsiteX14" fmla="*/ 0 w 2403158"/>
              <a:gd name="connsiteY14" fmla="*/ 788216 h 1200329"/>
              <a:gd name="connsiteX15" fmla="*/ 0 w 2403158"/>
              <a:gd name="connsiteY15" fmla="*/ 364100 h 1200329"/>
              <a:gd name="connsiteX16" fmla="*/ 0 w 2403158"/>
              <a:gd name="connsiteY16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03158" h="1200329" extrusionOk="0">
                <a:moveTo>
                  <a:pt x="0" y="0"/>
                </a:moveTo>
                <a:cubicBezTo>
                  <a:pt x="206396" y="-42945"/>
                  <a:pt x="303202" y="51120"/>
                  <a:pt x="528695" y="0"/>
                </a:cubicBezTo>
                <a:cubicBezTo>
                  <a:pt x="754188" y="-51120"/>
                  <a:pt x="825105" y="17218"/>
                  <a:pt x="1033358" y="0"/>
                </a:cubicBezTo>
                <a:cubicBezTo>
                  <a:pt x="1241611" y="-17218"/>
                  <a:pt x="1327515" y="26703"/>
                  <a:pt x="1441895" y="0"/>
                </a:cubicBezTo>
                <a:cubicBezTo>
                  <a:pt x="1556275" y="-26703"/>
                  <a:pt x="1718872" y="47480"/>
                  <a:pt x="1898495" y="0"/>
                </a:cubicBezTo>
                <a:cubicBezTo>
                  <a:pt x="2078118" y="-47480"/>
                  <a:pt x="2277450" y="31906"/>
                  <a:pt x="2403158" y="0"/>
                </a:cubicBezTo>
                <a:cubicBezTo>
                  <a:pt x="2410904" y="170421"/>
                  <a:pt x="2371132" y="279534"/>
                  <a:pt x="2403158" y="364100"/>
                </a:cubicBezTo>
                <a:cubicBezTo>
                  <a:pt x="2435184" y="448666"/>
                  <a:pt x="2376561" y="561473"/>
                  <a:pt x="2403158" y="752206"/>
                </a:cubicBezTo>
                <a:cubicBezTo>
                  <a:pt x="2429755" y="942939"/>
                  <a:pt x="2359609" y="1025713"/>
                  <a:pt x="2403158" y="1200329"/>
                </a:cubicBezTo>
                <a:cubicBezTo>
                  <a:pt x="2183112" y="1226103"/>
                  <a:pt x="2051973" y="1176043"/>
                  <a:pt x="1946558" y="1200329"/>
                </a:cubicBezTo>
                <a:cubicBezTo>
                  <a:pt x="1841143" y="1224615"/>
                  <a:pt x="1615941" y="1161547"/>
                  <a:pt x="1465926" y="1200329"/>
                </a:cubicBezTo>
                <a:cubicBezTo>
                  <a:pt x="1315911" y="1239111"/>
                  <a:pt x="1141588" y="1152456"/>
                  <a:pt x="1057390" y="1200329"/>
                </a:cubicBezTo>
                <a:cubicBezTo>
                  <a:pt x="973192" y="1248202"/>
                  <a:pt x="778340" y="1183646"/>
                  <a:pt x="576758" y="1200329"/>
                </a:cubicBezTo>
                <a:cubicBezTo>
                  <a:pt x="375176" y="1217012"/>
                  <a:pt x="221303" y="1182984"/>
                  <a:pt x="0" y="1200329"/>
                </a:cubicBezTo>
                <a:cubicBezTo>
                  <a:pt x="-20299" y="1011185"/>
                  <a:pt x="45188" y="870945"/>
                  <a:pt x="0" y="788216"/>
                </a:cubicBezTo>
                <a:cubicBezTo>
                  <a:pt x="-45188" y="705487"/>
                  <a:pt x="10835" y="458611"/>
                  <a:pt x="0" y="364100"/>
                </a:cubicBezTo>
                <a:cubicBezTo>
                  <a:pt x="-10835" y="269589"/>
                  <a:pt x="31424" y="88259"/>
                  <a:pt x="0" y="0"/>
                </a:cubicBezTo>
                <a:close/>
              </a:path>
            </a:pathLst>
          </a:custGeom>
          <a:noFill/>
          <a:ln w="9525">
            <a:noFill/>
            <a:prstDash val="sysDash"/>
            <a:extLst>
              <a:ext uri="{C807C97D-BFC1-408E-A445-0C87EB9F89A2}">
                <ask:lineSketchStyleProps xmlns:ask="http://schemas.microsoft.com/office/drawing/2018/sketchyshapes" sd="22672248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fr-FR" sz="900" dirty="0"/>
              <a:t>🔗</a:t>
            </a:r>
          </a:p>
          <a:p>
            <a:pPr lvl="0" algn="ctr">
              <a:buSzPts val="1000"/>
              <a:tabLst>
                <a:tab pos="457200" algn="l"/>
              </a:tabLst>
            </a:pPr>
            <a:r>
              <a:rPr lang="fr-FR" sz="900" b="1" kern="100" dirty="0">
                <a:solidFill>
                  <a:srgbClr val="D11147"/>
                </a:solidFill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Partage des synthèses en assemblée délibérative</a:t>
            </a:r>
          </a:p>
          <a:p>
            <a:pPr marL="171450" lvl="0" indent="-1714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fr-FR" sz="9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r-FR" sz="9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Adaptation du </a:t>
            </a:r>
            <a:r>
              <a:rPr lang="fr-FR" sz="900" b="1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projet local de santé </a:t>
            </a:r>
            <a:r>
              <a:rPr lang="fr-FR" sz="9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par le coordonnateur</a:t>
            </a:r>
          </a:p>
          <a:p>
            <a:pPr marL="171450" lvl="0" indent="-1714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fr-FR" sz="900" kern="100" dirty="0"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Présentation de l’adaptation au COPIL CLS et aux citoyens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49390C5D-4620-F868-D8B9-FA398D4EA49D}"/>
              </a:ext>
            </a:extLst>
          </p:cNvPr>
          <p:cNvSpPr/>
          <p:nvPr/>
        </p:nvSpPr>
        <p:spPr>
          <a:xfrm>
            <a:off x="588864" y="720203"/>
            <a:ext cx="1697625" cy="304761"/>
          </a:xfrm>
          <a:custGeom>
            <a:avLst/>
            <a:gdLst>
              <a:gd name="connsiteX0" fmla="*/ 0 w 1697625"/>
              <a:gd name="connsiteY0" fmla="*/ 50795 h 304761"/>
              <a:gd name="connsiteX1" fmla="*/ 50795 w 1697625"/>
              <a:gd name="connsiteY1" fmla="*/ 0 h 304761"/>
              <a:gd name="connsiteX2" fmla="*/ 534926 w 1697625"/>
              <a:gd name="connsiteY2" fmla="*/ 0 h 304761"/>
              <a:gd name="connsiteX3" fmla="*/ 1082898 w 1697625"/>
              <a:gd name="connsiteY3" fmla="*/ 0 h 304761"/>
              <a:gd name="connsiteX4" fmla="*/ 1646830 w 1697625"/>
              <a:gd name="connsiteY4" fmla="*/ 0 h 304761"/>
              <a:gd name="connsiteX5" fmla="*/ 1697625 w 1697625"/>
              <a:gd name="connsiteY5" fmla="*/ 50795 h 304761"/>
              <a:gd name="connsiteX6" fmla="*/ 1697625 w 1697625"/>
              <a:gd name="connsiteY6" fmla="*/ 253966 h 304761"/>
              <a:gd name="connsiteX7" fmla="*/ 1646830 w 1697625"/>
              <a:gd name="connsiteY7" fmla="*/ 304761 h 304761"/>
              <a:gd name="connsiteX8" fmla="*/ 1082898 w 1697625"/>
              <a:gd name="connsiteY8" fmla="*/ 304761 h 304761"/>
              <a:gd name="connsiteX9" fmla="*/ 550886 w 1697625"/>
              <a:gd name="connsiteY9" fmla="*/ 304761 h 304761"/>
              <a:gd name="connsiteX10" fmla="*/ 50795 w 1697625"/>
              <a:gd name="connsiteY10" fmla="*/ 304761 h 304761"/>
              <a:gd name="connsiteX11" fmla="*/ 0 w 1697625"/>
              <a:gd name="connsiteY11" fmla="*/ 253966 h 304761"/>
              <a:gd name="connsiteX12" fmla="*/ 0 w 1697625"/>
              <a:gd name="connsiteY12" fmla="*/ 50795 h 3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7625" h="304761" fill="none" extrusionOk="0">
                <a:moveTo>
                  <a:pt x="0" y="50795"/>
                </a:moveTo>
                <a:cubicBezTo>
                  <a:pt x="2267" y="26271"/>
                  <a:pt x="18234" y="-2979"/>
                  <a:pt x="50795" y="0"/>
                </a:cubicBezTo>
                <a:cubicBezTo>
                  <a:pt x="255405" y="3484"/>
                  <a:pt x="414648" y="13693"/>
                  <a:pt x="534926" y="0"/>
                </a:cubicBezTo>
                <a:cubicBezTo>
                  <a:pt x="655204" y="-13693"/>
                  <a:pt x="892268" y="-12302"/>
                  <a:pt x="1082898" y="0"/>
                </a:cubicBezTo>
                <a:cubicBezTo>
                  <a:pt x="1273528" y="12302"/>
                  <a:pt x="1425869" y="-15650"/>
                  <a:pt x="1646830" y="0"/>
                </a:cubicBezTo>
                <a:cubicBezTo>
                  <a:pt x="1674290" y="849"/>
                  <a:pt x="1703356" y="19106"/>
                  <a:pt x="1697625" y="50795"/>
                </a:cubicBezTo>
                <a:cubicBezTo>
                  <a:pt x="1692963" y="102540"/>
                  <a:pt x="1703957" y="176715"/>
                  <a:pt x="1697625" y="253966"/>
                </a:cubicBezTo>
                <a:cubicBezTo>
                  <a:pt x="1696586" y="282951"/>
                  <a:pt x="1669343" y="302959"/>
                  <a:pt x="1646830" y="304761"/>
                </a:cubicBezTo>
                <a:cubicBezTo>
                  <a:pt x="1497738" y="285802"/>
                  <a:pt x="1215587" y="320637"/>
                  <a:pt x="1082898" y="304761"/>
                </a:cubicBezTo>
                <a:cubicBezTo>
                  <a:pt x="950209" y="288885"/>
                  <a:pt x="762375" y="298952"/>
                  <a:pt x="550886" y="304761"/>
                </a:cubicBezTo>
                <a:cubicBezTo>
                  <a:pt x="339397" y="310570"/>
                  <a:pt x="218319" y="304737"/>
                  <a:pt x="50795" y="304761"/>
                </a:cubicBezTo>
                <a:cubicBezTo>
                  <a:pt x="25826" y="306719"/>
                  <a:pt x="2278" y="281703"/>
                  <a:pt x="0" y="253966"/>
                </a:cubicBezTo>
                <a:cubicBezTo>
                  <a:pt x="-9393" y="190470"/>
                  <a:pt x="9875" y="104051"/>
                  <a:pt x="0" y="50795"/>
                </a:cubicBezTo>
                <a:close/>
              </a:path>
              <a:path w="1697625" h="304761" stroke="0" extrusionOk="0">
                <a:moveTo>
                  <a:pt x="0" y="50795"/>
                </a:moveTo>
                <a:cubicBezTo>
                  <a:pt x="-1535" y="21664"/>
                  <a:pt x="21917" y="-2860"/>
                  <a:pt x="50795" y="0"/>
                </a:cubicBezTo>
                <a:cubicBezTo>
                  <a:pt x="200502" y="-15286"/>
                  <a:pt x="386370" y="24579"/>
                  <a:pt x="550886" y="0"/>
                </a:cubicBezTo>
                <a:cubicBezTo>
                  <a:pt x="715402" y="-24579"/>
                  <a:pt x="920747" y="22061"/>
                  <a:pt x="1035017" y="0"/>
                </a:cubicBezTo>
                <a:cubicBezTo>
                  <a:pt x="1149287" y="-22061"/>
                  <a:pt x="1468073" y="-9295"/>
                  <a:pt x="1646830" y="0"/>
                </a:cubicBezTo>
                <a:cubicBezTo>
                  <a:pt x="1677939" y="-4046"/>
                  <a:pt x="1703384" y="20342"/>
                  <a:pt x="1697625" y="50795"/>
                </a:cubicBezTo>
                <a:cubicBezTo>
                  <a:pt x="1707095" y="143808"/>
                  <a:pt x="1693605" y="168174"/>
                  <a:pt x="1697625" y="253966"/>
                </a:cubicBezTo>
                <a:cubicBezTo>
                  <a:pt x="1691965" y="281610"/>
                  <a:pt x="1674233" y="306203"/>
                  <a:pt x="1646830" y="304761"/>
                </a:cubicBezTo>
                <a:cubicBezTo>
                  <a:pt x="1410630" y="328125"/>
                  <a:pt x="1308345" y="315107"/>
                  <a:pt x="1082898" y="304761"/>
                </a:cubicBezTo>
                <a:cubicBezTo>
                  <a:pt x="857451" y="294415"/>
                  <a:pt x="689437" y="313903"/>
                  <a:pt x="550886" y="304761"/>
                </a:cubicBezTo>
                <a:cubicBezTo>
                  <a:pt x="412335" y="295619"/>
                  <a:pt x="275902" y="284697"/>
                  <a:pt x="50795" y="304761"/>
                </a:cubicBezTo>
                <a:cubicBezTo>
                  <a:pt x="22649" y="302236"/>
                  <a:pt x="-6710" y="283208"/>
                  <a:pt x="0" y="253966"/>
                </a:cubicBezTo>
                <a:cubicBezTo>
                  <a:pt x="2344" y="158806"/>
                  <a:pt x="-9378" y="98335"/>
                  <a:pt x="0" y="50795"/>
                </a:cubicBezTo>
                <a:close/>
              </a:path>
            </a:pathLst>
          </a:custGeom>
          <a:solidFill>
            <a:srgbClr val="273962"/>
          </a:solidFill>
          <a:ln w="762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55870792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Marianne bold" panose="02000000000000000000" pitchFamily="2" charset="0"/>
              </a:rPr>
              <a:t>Impact sur le </a:t>
            </a:r>
          </a:p>
          <a:p>
            <a:pPr algn="ctr"/>
            <a:r>
              <a:rPr lang="fr-FR" sz="1050" b="1" dirty="0">
                <a:latin typeface="Marianne bold" panose="02000000000000000000" pitchFamily="2" charset="0"/>
              </a:rPr>
              <a:t>Projet Local de Santé</a:t>
            </a: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66AD18E5-B3C8-A4E8-C67F-9B13DB588773}"/>
              </a:ext>
            </a:extLst>
          </p:cNvPr>
          <p:cNvSpPr/>
          <p:nvPr/>
        </p:nvSpPr>
        <p:spPr>
          <a:xfrm>
            <a:off x="3389499" y="692664"/>
            <a:ext cx="2058373" cy="304761"/>
          </a:xfrm>
          <a:custGeom>
            <a:avLst/>
            <a:gdLst>
              <a:gd name="connsiteX0" fmla="*/ 0 w 2058373"/>
              <a:gd name="connsiteY0" fmla="*/ 50795 h 304761"/>
              <a:gd name="connsiteX1" fmla="*/ 50795 w 2058373"/>
              <a:gd name="connsiteY1" fmla="*/ 0 h 304761"/>
              <a:gd name="connsiteX2" fmla="*/ 644353 w 2058373"/>
              <a:gd name="connsiteY2" fmla="*/ 0 h 304761"/>
              <a:gd name="connsiteX3" fmla="*/ 1316181 w 2058373"/>
              <a:gd name="connsiteY3" fmla="*/ 0 h 304761"/>
              <a:gd name="connsiteX4" fmla="*/ 2007578 w 2058373"/>
              <a:gd name="connsiteY4" fmla="*/ 0 h 304761"/>
              <a:gd name="connsiteX5" fmla="*/ 2058373 w 2058373"/>
              <a:gd name="connsiteY5" fmla="*/ 50795 h 304761"/>
              <a:gd name="connsiteX6" fmla="*/ 2058373 w 2058373"/>
              <a:gd name="connsiteY6" fmla="*/ 253966 h 304761"/>
              <a:gd name="connsiteX7" fmla="*/ 2007578 w 2058373"/>
              <a:gd name="connsiteY7" fmla="*/ 304761 h 304761"/>
              <a:gd name="connsiteX8" fmla="*/ 1316181 w 2058373"/>
              <a:gd name="connsiteY8" fmla="*/ 304761 h 304761"/>
              <a:gd name="connsiteX9" fmla="*/ 663920 w 2058373"/>
              <a:gd name="connsiteY9" fmla="*/ 304761 h 304761"/>
              <a:gd name="connsiteX10" fmla="*/ 50795 w 2058373"/>
              <a:gd name="connsiteY10" fmla="*/ 304761 h 304761"/>
              <a:gd name="connsiteX11" fmla="*/ 0 w 2058373"/>
              <a:gd name="connsiteY11" fmla="*/ 253966 h 304761"/>
              <a:gd name="connsiteX12" fmla="*/ 0 w 2058373"/>
              <a:gd name="connsiteY12" fmla="*/ 50795 h 3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58373" h="304761" fill="none" extrusionOk="0">
                <a:moveTo>
                  <a:pt x="0" y="50795"/>
                </a:moveTo>
                <a:cubicBezTo>
                  <a:pt x="2267" y="26271"/>
                  <a:pt x="18234" y="-2979"/>
                  <a:pt x="50795" y="0"/>
                </a:cubicBezTo>
                <a:cubicBezTo>
                  <a:pt x="310148" y="29552"/>
                  <a:pt x="381623" y="-22780"/>
                  <a:pt x="644353" y="0"/>
                </a:cubicBezTo>
                <a:cubicBezTo>
                  <a:pt x="907083" y="22780"/>
                  <a:pt x="1150994" y="-26129"/>
                  <a:pt x="1316181" y="0"/>
                </a:cubicBezTo>
                <a:cubicBezTo>
                  <a:pt x="1481368" y="26129"/>
                  <a:pt x="1693453" y="-19470"/>
                  <a:pt x="2007578" y="0"/>
                </a:cubicBezTo>
                <a:cubicBezTo>
                  <a:pt x="2035038" y="849"/>
                  <a:pt x="2064104" y="19106"/>
                  <a:pt x="2058373" y="50795"/>
                </a:cubicBezTo>
                <a:cubicBezTo>
                  <a:pt x="2053711" y="102540"/>
                  <a:pt x="2064705" y="176715"/>
                  <a:pt x="2058373" y="253966"/>
                </a:cubicBezTo>
                <a:cubicBezTo>
                  <a:pt x="2057334" y="282951"/>
                  <a:pt x="2030091" y="302959"/>
                  <a:pt x="2007578" y="304761"/>
                </a:cubicBezTo>
                <a:cubicBezTo>
                  <a:pt x="1847255" y="321396"/>
                  <a:pt x="1652155" y="285332"/>
                  <a:pt x="1316181" y="304761"/>
                </a:cubicBezTo>
                <a:cubicBezTo>
                  <a:pt x="980207" y="324190"/>
                  <a:pt x="971052" y="314255"/>
                  <a:pt x="663920" y="304761"/>
                </a:cubicBezTo>
                <a:cubicBezTo>
                  <a:pt x="356788" y="295267"/>
                  <a:pt x="199949" y="284447"/>
                  <a:pt x="50795" y="304761"/>
                </a:cubicBezTo>
                <a:cubicBezTo>
                  <a:pt x="25826" y="306719"/>
                  <a:pt x="2278" y="281703"/>
                  <a:pt x="0" y="253966"/>
                </a:cubicBezTo>
                <a:cubicBezTo>
                  <a:pt x="-9393" y="190470"/>
                  <a:pt x="9875" y="104051"/>
                  <a:pt x="0" y="50795"/>
                </a:cubicBezTo>
                <a:close/>
              </a:path>
              <a:path w="2058373" h="304761" stroke="0" extrusionOk="0">
                <a:moveTo>
                  <a:pt x="0" y="50795"/>
                </a:moveTo>
                <a:cubicBezTo>
                  <a:pt x="-1535" y="21664"/>
                  <a:pt x="21917" y="-2860"/>
                  <a:pt x="50795" y="0"/>
                </a:cubicBezTo>
                <a:cubicBezTo>
                  <a:pt x="240670" y="25340"/>
                  <a:pt x="515321" y="-13568"/>
                  <a:pt x="663920" y="0"/>
                </a:cubicBezTo>
                <a:cubicBezTo>
                  <a:pt x="812519" y="13568"/>
                  <a:pt x="1129140" y="-28406"/>
                  <a:pt x="1257478" y="0"/>
                </a:cubicBezTo>
                <a:cubicBezTo>
                  <a:pt x="1385816" y="28406"/>
                  <a:pt x="1758955" y="-21610"/>
                  <a:pt x="2007578" y="0"/>
                </a:cubicBezTo>
                <a:cubicBezTo>
                  <a:pt x="2038687" y="-4046"/>
                  <a:pt x="2064132" y="20342"/>
                  <a:pt x="2058373" y="50795"/>
                </a:cubicBezTo>
                <a:cubicBezTo>
                  <a:pt x="2067843" y="143808"/>
                  <a:pt x="2054353" y="168174"/>
                  <a:pt x="2058373" y="253966"/>
                </a:cubicBezTo>
                <a:cubicBezTo>
                  <a:pt x="2052713" y="281610"/>
                  <a:pt x="2034981" y="306203"/>
                  <a:pt x="2007578" y="304761"/>
                </a:cubicBezTo>
                <a:cubicBezTo>
                  <a:pt x="1810501" y="291774"/>
                  <a:pt x="1548166" y="296411"/>
                  <a:pt x="1316181" y="304761"/>
                </a:cubicBezTo>
                <a:cubicBezTo>
                  <a:pt x="1084196" y="313111"/>
                  <a:pt x="929295" y="320221"/>
                  <a:pt x="663920" y="304761"/>
                </a:cubicBezTo>
                <a:cubicBezTo>
                  <a:pt x="398545" y="289301"/>
                  <a:pt x="294392" y="309406"/>
                  <a:pt x="50795" y="304761"/>
                </a:cubicBezTo>
                <a:cubicBezTo>
                  <a:pt x="22649" y="302236"/>
                  <a:pt x="-6710" y="283208"/>
                  <a:pt x="0" y="253966"/>
                </a:cubicBezTo>
                <a:cubicBezTo>
                  <a:pt x="2344" y="158806"/>
                  <a:pt x="-9378" y="98335"/>
                  <a:pt x="0" y="50795"/>
                </a:cubicBezTo>
                <a:close/>
              </a:path>
            </a:pathLst>
          </a:custGeom>
          <a:solidFill>
            <a:srgbClr val="273962"/>
          </a:solidFill>
          <a:ln w="762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55870792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Marianne bold" panose="02000000000000000000" pitchFamily="2" charset="0"/>
              </a:rPr>
              <a:t>Impact sur le </a:t>
            </a:r>
          </a:p>
          <a:p>
            <a:pPr algn="ctr"/>
            <a:r>
              <a:rPr lang="fr-FR" sz="1050" b="1" dirty="0">
                <a:latin typeface="Marianne bold" panose="02000000000000000000" pitchFamily="2" charset="0"/>
              </a:rPr>
              <a:t>Schéma Territorial de Santé</a:t>
            </a:r>
          </a:p>
        </p:txBody>
      </p: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3DCFC02D-8C79-9BEB-B678-3A0227AD98D8}"/>
              </a:ext>
            </a:extLst>
          </p:cNvPr>
          <p:cNvSpPr/>
          <p:nvPr/>
        </p:nvSpPr>
        <p:spPr>
          <a:xfrm>
            <a:off x="6637705" y="564059"/>
            <a:ext cx="1915442" cy="304761"/>
          </a:xfrm>
          <a:custGeom>
            <a:avLst/>
            <a:gdLst>
              <a:gd name="connsiteX0" fmla="*/ 0 w 1915442"/>
              <a:gd name="connsiteY0" fmla="*/ 50795 h 304761"/>
              <a:gd name="connsiteX1" fmla="*/ 50795 w 1915442"/>
              <a:gd name="connsiteY1" fmla="*/ 0 h 304761"/>
              <a:gd name="connsiteX2" fmla="*/ 600997 w 1915442"/>
              <a:gd name="connsiteY2" fmla="*/ 0 h 304761"/>
              <a:gd name="connsiteX3" fmla="*/ 1223753 w 1915442"/>
              <a:gd name="connsiteY3" fmla="*/ 0 h 304761"/>
              <a:gd name="connsiteX4" fmla="*/ 1864647 w 1915442"/>
              <a:gd name="connsiteY4" fmla="*/ 0 h 304761"/>
              <a:gd name="connsiteX5" fmla="*/ 1915442 w 1915442"/>
              <a:gd name="connsiteY5" fmla="*/ 50795 h 304761"/>
              <a:gd name="connsiteX6" fmla="*/ 1915442 w 1915442"/>
              <a:gd name="connsiteY6" fmla="*/ 253966 h 304761"/>
              <a:gd name="connsiteX7" fmla="*/ 1864647 w 1915442"/>
              <a:gd name="connsiteY7" fmla="*/ 304761 h 304761"/>
              <a:gd name="connsiteX8" fmla="*/ 1223753 w 1915442"/>
              <a:gd name="connsiteY8" fmla="*/ 304761 h 304761"/>
              <a:gd name="connsiteX9" fmla="*/ 619135 w 1915442"/>
              <a:gd name="connsiteY9" fmla="*/ 304761 h 304761"/>
              <a:gd name="connsiteX10" fmla="*/ 50795 w 1915442"/>
              <a:gd name="connsiteY10" fmla="*/ 304761 h 304761"/>
              <a:gd name="connsiteX11" fmla="*/ 0 w 1915442"/>
              <a:gd name="connsiteY11" fmla="*/ 253966 h 304761"/>
              <a:gd name="connsiteX12" fmla="*/ 0 w 1915442"/>
              <a:gd name="connsiteY12" fmla="*/ 50795 h 3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5442" h="304761" fill="none" extrusionOk="0">
                <a:moveTo>
                  <a:pt x="0" y="50795"/>
                </a:moveTo>
                <a:cubicBezTo>
                  <a:pt x="2267" y="26271"/>
                  <a:pt x="18234" y="-2979"/>
                  <a:pt x="50795" y="0"/>
                </a:cubicBezTo>
                <a:cubicBezTo>
                  <a:pt x="200158" y="17172"/>
                  <a:pt x="327291" y="6847"/>
                  <a:pt x="600997" y="0"/>
                </a:cubicBezTo>
                <a:cubicBezTo>
                  <a:pt x="874703" y="-6847"/>
                  <a:pt x="995371" y="-16642"/>
                  <a:pt x="1223753" y="0"/>
                </a:cubicBezTo>
                <a:cubicBezTo>
                  <a:pt x="1452135" y="16642"/>
                  <a:pt x="1548365" y="-25634"/>
                  <a:pt x="1864647" y="0"/>
                </a:cubicBezTo>
                <a:cubicBezTo>
                  <a:pt x="1892107" y="849"/>
                  <a:pt x="1921173" y="19106"/>
                  <a:pt x="1915442" y="50795"/>
                </a:cubicBezTo>
                <a:cubicBezTo>
                  <a:pt x="1910780" y="102540"/>
                  <a:pt x="1921774" y="176715"/>
                  <a:pt x="1915442" y="253966"/>
                </a:cubicBezTo>
                <a:cubicBezTo>
                  <a:pt x="1914403" y="282951"/>
                  <a:pt x="1887160" y="302959"/>
                  <a:pt x="1864647" y="304761"/>
                </a:cubicBezTo>
                <a:cubicBezTo>
                  <a:pt x="1706258" y="285104"/>
                  <a:pt x="1466837" y="301844"/>
                  <a:pt x="1223753" y="304761"/>
                </a:cubicBezTo>
                <a:cubicBezTo>
                  <a:pt x="980669" y="307678"/>
                  <a:pt x="832689" y="330873"/>
                  <a:pt x="619135" y="304761"/>
                </a:cubicBezTo>
                <a:cubicBezTo>
                  <a:pt x="405581" y="278649"/>
                  <a:pt x="197151" y="332819"/>
                  <a:pt x="50795" y="304761"/>
                </a:cubicBezTo>
                <a:cubicBezTo>
                  <a:pt x="25826" y="306719"/>
                  <a:pt x="2278" y="281703"/>
                  <a:pt x="0" y="253966"/>
                </a:cubicBezTo>
                <a:cubicBezTo>
                  <a:pt x="-9393" y="190470"/>
                  <a:pt x="9875" y="104051"/>
                  <a:pt x="0" y="50795"/>
                </a:cubicBezTo>
                <a:close/>
              </a:path>
              <a:path w="1915442" h="304761" stroke="0" extrusionOk="0">
                <a:moveTo>
                  <a:pt x="0" y="50795"/>
                </a:moveTo>
                <a:cubicBezTo>
                  <a:pt x="-1535" y="21664"/>
                  <a:pt x="21917" y="-2860"/>
                  <a:pt x="50795" y="0"/>
                </a:cubicBezTo>
                <a:cubicBezTo>
                  <a:pt x="256897" y="10454"/>
                  <a:pt x="471660" y="10444"/>
                  <a:pt x="619135" y="0"/>
                </a:cubicBezTo>
                <a:cubicBezTo>
                  <a:pt x="766610" y="-10444"/>
                  <a:pt x="912861" y="-24902"/>
                  <a:pt x="1169337" y="0"/>
                </a:cubicBezTo>
                <a:cubicBezTo>
                  <a:pt x="1425813" y="24902"/>
                  <a:pt x="1573792" y="6847"/>
                  <a:pt x="1864647" y="0"/>
                </a:cubicBezTo>
                <a:cubicBezTo>
                  <a:pt x="1895756" y="-4046"/>
                  <a:pt x="1921201" y="20342"/>
                  <a:pt x="1915442" y="50795"/>
                </a:cubicBezTo>
                <a:cubicBezTo>
                  <a:pt x="1924912" y="143808"/>
                  <a:pt x="1911422" y="168174"/>
                  <a:pt x="1915442" y="253966"/>
                </a:cubicBezTo>
                <a:cubicBezTo>
                  <a:pt x="1909782" y="281610"/>
                  <a:pt x="1892050" y="306203"/>
                  <a:pt x="1864647" y="304761"/>
                </a:cubicBezTo>
                <a:cubicBezTo>
                  <a:pt x="1601742" y="307271"/>
                  <a:pt x="1543150" y="281048"/>
                  <a:pt x="1223753" y="304761"/>
                </a:cubicBezTo>
                <a:cubicBezTo>
                  <a:pt x="904356" y="328474"/>
                  <a:pt x="752305" y="326081"/>
                  <a:pt x="619135" y="304761"/>
                </a:cubicBezTo>
                <a:cubicBezTo>
                  <a:pt x="485965" y="283441"/>
                  <a:pt x="330860" y="296597"/>
                  <a:pt x="50795" y="304761"/>
                </a:cubicBezTo>
                <a:cubicBezTo>
                  <a:pt x="22649" y="302236"/>
                  <a:pt x="-6710" y="283208"/>
                  <a:pt x="0" y="253966"/>
                </a:cubicBezTo>
                <a:cubicBezTo>
                  <a:pt x="2344" y="158806"/>
                  <a:pt x="-9378" y="98335"/>
                  <a:pt x="0" y="50795"/>
                </a:cubicBezTo>
                <a:close/>
              </a:path>
            </a:pathLst>
          </a:custGeom>
          <a:solidFill>
            <a:srgbClr val="273962"/>
          </a:solidFill>
          <a:ln w="762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55870792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latin typeface="Marianne bold" panose="02000000000000000000" pitchFamily="2" charset="0"/>
              </a:rPr>
              <a:t>Impact sur le </a:t>
            </a:r>
          </a:p>
          <a:p>
            <a:pPr algn="ctr"/>
            <a:r>
              <a:rPr lang="fr-FR" sz="1050" b="1" dirty="0">
                <a:latin typeface="Marianne bold" panose="02000000000000000000" pitchFamily="2" charset="0"/>
              </a:rPr>
              <a:t>Projet Régional de Santé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76EEDF5-580B-3747-DB84-11398801321C}"/>
              </a:ext>
            </a:extLst>
          </p:cNvPr>
          <p:cNvSpPr txBox="1"/>
          <p:nvPr/>
        </p:nvSpPr>
        <p:spPr>
          <a:xfrm>
            <a:off x="2927790" y="2919012"/>
            <a:ext cx="2816758" cy="1615827"/>
          </a:xfrm>
          <a:custGeom>
            <a:avLst/>
            <a:gdLst>
              <a:gd name="connsiteX0" fmla="*/ 0 w 2816758"/>
              <a:gd name="connsiteY0" fmla="*/ 0 h 1615827"/>
              <a:gd name="connsiteX1" fmla="*/ 563352 w 2816758"/>
              <a:gd name="connsiteY1" fmla="*/ 0 h 1615827"/>
              <a:gd name="connsiteX2" fmla="*/ 1042200 w 2816758"/>
              <a:gd name="connsiteY2" fmla="*/ 0 h 1615827"/>
              <a:gd name="connsiteX3" fmla="*/ 1605552 w 2816758"/>
              <a:gd name="connsiteY3" fmla="*/ 0 h 1615827"/>
              <a:gd name="connsiteX4" fmla="*/ 2112569 w 2816758"/>
              <a:gd name="connsiteY4" fmla="*/ 0 h 1615827"/>
              <a:gd name="connsiteX5" fmla="*/ 2816758 w 2816758"/>
              <a:gd name="connsiteY5" fmla="*/ 0 h 1615827"/>
              <a:gd name="connsiteX6" fmla="*/ 2816758 w 2816758"/>
              <a:gd name="connsiteY6" fmla="*/ 538609 h 1615827"/>
              <a:gd name="connsiteX7" fmla="*/ 2816758 w 2816758"/>
              <a:gd name="connsiteY7" fmla="*/ 1109535 h 1615827"/>
              <a:gd name="connsiteX8" fmla="*/ 2816758 w 2816758"/>
              <a:gd name="connsiteY8" fmla="*/ 1615827 h 1615827"/>
              <a:gd name="connsiteX9" fmla="*/ 2197071 w 2816758"/>
              <a:gd name="connsiteY9" fmla="*/ 1615827 h 1615827"/>
              <a:gd name="connsiteX10" fmla="*/ 1661887 w 2816758"/>
              <a:gd name="connsiteY10" fmla="*/ 1615827 h 1615827"/>
              <a:gd name="connsiteX11" fmla="*/ 1126703 w 2816758"/>
              <a:gd name="connsiteY11" fmla="*/ 1615827 h 1615827"/>
              <a:gd name="connsiteX12" fmla="*/ 647854 w 2816758"/>
              <a:gd name="connsiteY12" fmla="*/ 1615827 h 1615827"/>
              <a:gd name="connsiteX13" fmla="*/ 0 w 2816758"/>
              <a:gd name="connsiteY13" fmla="*/ 1615827 h 1615827"/>
              <a:gd name="connsiteX14" fmla="*/ 0 w 2816758"/>
              <a:gd name="connsiteY14" fmla="*/ 1093376 h 1615827"/>
              <a:gd name="connsiteX15" fmla="*/ 0 w 2816758"/>
              <a:gd name="connsiteY15" fmla="*/ 570926 h 1615827"/>
              <a:gd name="connsiteX16" fmla="*/ 0 w 2816758"/>
              <a:gd name="connsiteY16" fmla="*/ 0 h 161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6758" h="1615827" extrusionOk="0">
                <a:moveTo>
                  <a:pt x="0" y="0"/>
                </a:moveTo>
                <a:cubicBezTo>
                  <a:pt x="184419" y="-19765"/>
                  <a:pt x="432299" y="24837"/>
                  <a:pt x="563352" y="0"/>
                </a:cubicBezTo>
                <a:cubicBezTo>
                  <a:pt x="694405" y="-24837"/>
                  <a:pt x="903595" y="56432"/>
                  <a:pt x="1042200" y="0"/>
                </a:cubicBezTo>
                <a:cubicBezTo>
                  <a:pt x="1180805" y="-56432"/>
                  <a:pt x="1390076" y="8774"/>
                  <a:pt x="1605552" y="0"/>
                </a:cubicBezTo>
                <a:cubicBezTo>
                  <a:pt x="1821028" y="-8774"/>
                  <a:pt x="1886621" y="12010"/>
                  <a:pt x="2112569" y="0"/>
                </a:cubicBezTo>
                <a:cubicBezTo>
                  <a:pt x="2338517" y="-12010"/>
                  <a:pt x="2536417" y="42016"/>
                  <a:pt x="2816758" y="0"/>
                </a:cubicBezTo>
                <a:cubicBezTo>
                  <a:pt x="2857986" y="245379"/>
                  <a:pt x="2789624" y="308784"/>
                  <a:pt x="2816758" y="538609"/>
                </a:cubicBezTo>
                <a:cubicBezTo>
                  <a:pt x="2843892" y="768434"/>
                  <a:pt x="2788042" y="838399"/>
                  <a:pt x="2816758" y="1109535"/>
                </a:cubicBezTo>
                <a:cubicBezTo>
                  <a:pt x="2845474" y="1380671"/>
                  <a:pt x="2767790" y="1392970"/>
                  <a:pt x="2816758" y="1615827"/>
                </a:cubicBezTo>
                <a:cubicBezTo>
                  <a:pt x="2627073" y="1668930"/>
                  <a:pt x="2394344" y="1563627"/>
                  <a:pt x="2197071" y="1615827"/>
                </a:cubicBezTo>
                <a:cubicBezTo>
                  <a:pt x="1999798" y="1668027"/>
                  <a:pt x="1774993" y="1615808"/>
                  <a:pt x="1661887" y="1615827"/>
                </a:cubicBezTo>
                <a:cubicBezTo>
                  <a:pt x="1548781" y="1615846"/>
                  <a:pt x="1279906" y="1555761"/>
                  <a:pt x="1126703" y="1615827"/>
                </a:cubicBezTo>
                <a:cubicBezTo>
                  <a:pt x="973500" y="1675893"/>
                  <a:pt x="777886" y="1581658"/>
                  <a:pt x="647854" y="1615827"/>
                </a:cubicBezTo>
                <a:cubicBezTo>
                  <a:pt x="517822" y="1649996"/>
                  <a:pt x="219770" y="1538887"/>
                  <a:pt x="0" y="1615827"/>
                </a:cubicBezTo>
                <a:cubicBezTo>
                  <a:pt x="-21288" y="1479829"/>
                  <a:pt x="15482" y="1241797"/>
                  <a:pt x="0" y="1093376"/>
                </a:cubicBezTo>
                <a:cubicBezTo>
                  <a:pt x="-15482" y="944955"/>
                  <a:pt x="8619" y="718948"/>
                  <a:pt x="0" y="570926"/>
                </a:cubicBezTo>
                <a:cubicBezTo>
                  <a:pt x="-8619" y="422904"/>
                  <a:pt x="54290" y="244813"/>
                  <a:pt x="0" y="0"/>
                </a:cubicBezTo>
                <a:close/>
              </a:path>
            </a:pathLst>
          </a:custGeom>
          <a:noFill/>
          <a:ln w="9525">
            <a:noFill/>
            <a:prstDash val="sysDash"/>
            <a:extLst>
              <a:ext uri="{C807C97D-BFC1-408E-A445-0C87EB9F89A2}">
                <ask:lineSketchStyleProps xmlns:ask="http://schemas.microsoft.com/office/drawing/2018/sketchyshapes" sd="2241321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>
              <a:defRPr lang="fr-FR"/>
            </a:defPPr>
            <a:lvl1pPr marL="171450" lvl="0" indent="-1714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 sz="1000" kern="100"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fr-FR" sz="900" dirty="0"/>
              <a:t>🔗</a:t>
            </a:r>
          </a:p>
          <a:p>
            <a:pPr marL="0" indent="0" algn="ctr">
              <a:buNone/>
            </a:pPr>
            <a:r>
              <a:rPr lang="fr-FR" sz="900" b="1" dirty="0">
                <a:solidFill>
                  <a:srgbClr val="D11147"/>
                </a:solidFill>
              </a:rPr>
              <a:t>Partage des synthèses du niveau local</a:t>
            </a:r>
          </a:p>
          <a:p>
            <a:pPr marL="0" indent="0">
              <a:buNone/>
            </a:pPr>
            <a:endParaRPr lang="fr-FR" sz="900" b="1" dirty="0"/>
          </a:p>
          <a:p>
            <a:r>
              <a:rPr lang="fr-FR" sz="900" dirty="0"/>
              <a:t>Présentation des synthèses locales en CTS par des représentants citoyens eux-mêmes et les porteurs.</a:t>
            </a:r>
          </a:p>
          <a:p>
            <a:r>
              <a:rPr lang="fr-FR" sz="900" dirty="0"/>
              <a:t>CTS porteur de la synthèse départementale et du suivi de la parole des citoyens,</a:t>
            </a:r>
          </a:p>
          <a:p>
            <a:r>
              <a:rPr lang="fr-FR" sz="900" dirty="0"/>
              <a:t>Adaptation et proposition d’actions dans le cadre du </a:t>
            </a:r>
            <a:r>
              <a:rPr lang="fr-FR" sz="900" b="1" dirty="0"/>
              <a:t>schéma territorial de santé</a:t>
            </a:r>
          </a:p>
          <a:p>
            <a:endParaRPr lang="fr-FR" sz="900" b="1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2ADECADC-9CF7-0C74-EC73-DF428B53627C}"/>
              </a:ext>
            </a:extLst>
          </p:cNvPr>
          <p:cNvSpPr txBox="1"/>
          <p:nvPr/>
        </p:nvSpPr>
        <p:spPr>
          <a:xfrm>
            <a:off x="6171875" y="2571571"/>
            <a:ext cx="2781429" cy="2031325"/>
          </a:xfrm>
          <a:custGeom>
            <a:avLst/>
            <a:gdLst>
              <a:gd name="connsiteX0" fmla="*/ 0 w 2781429"/>
              <a:gd name="connsiteY0" fmla="*/ 0 h 2031325"/>
              <a:gd name="connsiteX1" fmla="*/ 556286 w 2781429"/>
              <a:gd name="connsiteY1" fmla="*/ 0 h 2031325"/>
              <a:gd name="connsiteX2" fmla="*/ 1029129 w 2781429"/>
              <a:gd name="connsiteY2" fmla="*/ 0 h 2031325"/>
              <a:gd name="connsiteX3" fmla="*/ 1585415 w 2781429"/>
              <a:gd name="connsiteY3" fmla="*/ 0 h 2031325"/>
              <a:gd name="connsiteX4" fmla="*/ 2086072 w 2781429"/>
              <a:gd name="connsiteY4" fmla="*/ 0 h 2031325"/>
              <a:gd name="connsiteX5" fmla="*/ 2781429 w 2781429"/>
              <a:gd name="connsiteY5" fmla="*/ 0 h 2031325"/>
              <a:gd name="connsiteX6" fmla="*/ 2781429 w 2781429"/>
              <a:gd name="connsiteY6" fmla="*/ 507831 h 2031325"/>
              <a:gd name="connsiteX7" fmla="*/ 2781429 w 2781429"/>
              <a:gd name="connsiteY7" fmla="*/ 1056289 h 2031325"/>
              <a:gd name="connsiteX8" fmla="*/ 2781429 w 2781429"/>
              <a:gd name="connsiteY8" fmla="*/ 1564120 h 2031325"/>
              <a:gd name="connsiteX9" fmla="*/ 2781429 w 2781429"/>
              <a:gd name="connsiteY9" fmla="*/ 2031325 h 2031325"/>
              <a:gd name="connsiteX10" fmla="*/ 2169515 w 2781429"/>
              <a:gd name="connsiteY10" fmla="*/ 2031325 h 2031325"/>
              <a:gd name="connsiteX11" fmla="*/ 1641043 w 2781429"/>
              <a:gd name="connsiteY11" fmla="*/ 2031325 h 2031325"/>
              <a:gd name="connsiteX12" fmla="*/ 1168200 w 2781429"/>
              <a:gd name="connsiteY12" fmla="*/ 2031325 h 2031325"/>
              <a:gd name="connsiteX13" fmla="*/ 639729 w 2781429"/>
              <a:gd name="connsiteY13" fmla="*/ 2031325 h 2031325"/>
              <a:gd name="connsiteX14" fmla="*/ 0 w 2781429"/>
              <a:gd name="connsiteY14" fmla="*/ 2031325 h 2031325"/>
              <a:gd name="connsiteX15" fmla="*/ 0 w 2781429"/>
              <a:gd name="connsiteY15" fmla="*/ 1584434 h 2031325"/>
              <a:gd name="connsiteX16" fmla="*/ 0 w 2781429"/>
              <a:gd name="connsiteY16" fmla="*/ 1056289 h 2031325"/>
              <a:gd name="connsiteX17" fmla="*/ 0 w 2781429"/>
              <a:gd name="connsiteY17" fmla="*/ 609398 h 2031325"/>
              <a:gd name="connsiteX18" fmla="*/ 0 w 2781429"/>
              <a:gd name="connsiteY18" fmla="*/ 0 h 20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1429" h="2031325" extrusionOk="0">
                <a:moveTo>
                  <a:pt x="0" y="0"/>
                </a:moveTo>
                <a:cubicBezTo>
                  <a:pt x="138797" y="-6692"/>
                  <a:pt x="361200" y="63846"/>
                  <a:pt x="556286" y="0"/>
                </a:cubicBezTo>
                <a:cubicBezTo>
                  <a:pt x="751372" y="-63846"/>
                  <a:pt x="871350" y="42464"/>
                  <a:pt x="1029129" y="0"/>
                </a:cubicBezTo>
                <a:cubicBezTo>
                  <a:pt x="1186908" y="-42464"/>
                  <a:pt x="1313127" y="40209"/>
                  <a:pt x="1585415" y="0"/>
                </a:cubicBezTo>
                <a:cubicBezTo>
                  <a:pt x="1857703" y="-40209"/>
                  <a:pt x="1848480" y="57837"/>
                  <a:pt x="2086072" y="0"/>
                </a:cubicBezTo>
                <a:cubicBezTo>
                  <a:pt x="2323664" y="-57837"/>
                  <a:pt x="2615227" y="34291"/>
                  <a:pt x="2781429" y="0"/>
                </a:cubicBezTo>
                <a:cubicBezTo>
                  <a:pt x="2812973" y="174621"/>
                  <a:pt x="2752430" y="293517"/>
                  <a:pt x="2781429" y="507831"/>
                </a:cubicBezTo>
                <a:cubicBezTo>
                  <a:pt x="2810428" y="722145"/>
                  <a:pt x="2778372" y="806155"/>
                  <a:pt x="2781429" y="1056289"/>
                </a:cubicBezTo>
                <a:cubicBezTo>
                  <a:pt x="2784486" y="1306423"/>
                  <a:pt x="2721191" y="1337403"/>
                  <a:pt x="2781429" y="1564120"/>
                </a:cubicBezTo>
                <a:cubicBezTo>
                  <a:pt x="2841667" y="1790837"/>
                  <a:pt x="2757367" y="1820054"/>
                  <a:pt x="2781429" y="2031325"/>
                </a:cubicBezTo>
                <a:cubicBezTo>
                  <a:pt x="2480467" y="2047200"/>
                  <a:pt x="2415381" y="2025334"/>
                  <a:pt x="2169515" y="2031325"/>
                </a:cubicBezTo>
                <a:cubicBezTo>
                  <a:pt x="1923649" y="2037316"/>
                  <a:pt x="1749642" y="2004906"/>
                  <a:pt x="1641043" y="2031325"/>
                </a:cubicBezTo>
                <a:cubicBezTo>
                  <a:pt x="1532444" y="2057744"/>
                  <a:pt x="1316121" y="1985250"/>
                  <a:pt x="1168200" y="2031325"/>
                </a:cubicBezTo>
                <a:cubicBezTo>
                  <a:pt x="1020279" y="2077400"/>
                  <a:pt x="886816" y="2005707"/>
                  <a:pt x="639729" y="2031325"/>
                </a:cubicBezTo>
                <a:cubicBezTo>
                  <a:pt x="392642" y="2056943"/>
                  <a:pt x="239875" y="1956926"/>
                  <a:pt x="0" y="2031325"/>
                </a:cubicBezTo>
                <a:cubicBezTo>
                  <a:pt x="-4146" y="1818083"/>
                  <a:pt x="36552" y="1786421"/>
                  <a:pt x="0" y="1584434"/>
                </a:cubicBezTo>
                <a:cubicBezTo>
                  <a:pt x="-36552" y="1382447"/>
                  <a:pt x="15680" y="1235932"/>
                  <a:pt x="0" y="1056289"/>
                </a:cubicBezTo>
                <a:cubicBezTo>
                  <a:pt x="-15680" y="876647"/>
                  <a:pt x="41040" y="812074"/>
                  <a:pt x="0" y="609398"/>
                </a:cubicBezTo>
                <a:cubicBezTo>
                  <a:pt x="-41040" y="406722"/>
                  <a:pt x="11038" y="159033"/>
                  <a:pt x="0" y="0"/>
                </a:cubicBezTo>
                <a:close/>
              </a:path>
            </a:pathLst>
          </a:custGeom>
          <a:noFill/>
          <a:ln w="9525">
            <a:noFill/>
            <a:prstDash val="sysDash"/>
            <a:extLst>
              <a:ext uri="{C807C97D-BFC1-408E-A445-0C87EB9F89A2}">
                <ask:lineSketchStyleProps xmlns:ask="http://schemas.microsoft.com/office/drawing/2018/sketchyshapes" sd="22413215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>
              <a:defRPr lang="fr-FR"/>
            </a:defPPr>
            <a:lvl1pPr marL="171450" lvl="0" indent="-171450" algn="just"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 sz="1000" kern="100"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indent="0" algn="ctr">
              <a:buNone/>
            </a:pPr>
            <a:r>
              <a:rPr lang="fr-FR" sz="900" dirty="0"/>
              <a:t>🔗</a:t>
            </a:r>
          </a:p>
          <a:p>
            <a:pPr marL="0" indent="0" algn="ctr">
              <a:buNone/>
            </a:pPr>
            <a:r>
              <a:rPr lang="fr-FR" sz="900" b="1" dirty="0">
                <a:solidFill>
                  <a:srgbClr val="D11147"/>
                </a:solidFill>
              </a:rPr>
              <a:t>Partage des synthèses du niveau départemental</a:t>
            </a:r>
          </a:p>
          <a:p>
            <a:pPr marL="0" indent="0">
              <a:buNone/>
            </a:pPr>
            <a:endParaRPr lang="fr-FR" sz="900" dirty="0"/>
          </a:p>
          <a:p>
            <a:r>
              <a:rPr lang="fr-FR" sz="900" dirty="0"/>
              <a:t>Présentation des synthèses départementales en CRSA par un groupe de citoyens, porteurs ou membre de CTS ?</a:t>
            </a:r>
          </a:p>
          <a:p>
            <a:r>
              <a:rPr lang="fr-FR" sz="900" dirty="0"/>
              <a:t>CRSA porteuse de la synthèse régionale et du suivi de la parole des citoyens,</a:t>
            </a:r>
          </a:p>
          <a:p>
            <a:r>
              <a:rPr lang="fr-FR" sz="900" dirty="0"/>
              <a:t>Adaptation et proposition d’actions dans le cadre du </a:t>
            </a:r>
            <a:r>
              <a:rPr lang="fr-FR" sz="900" b="1" dirty="0"/>
              <a:t>projet régional de santé</a:t>
            </a:r>
          </a:p>
          <a:p>
            <a:endParaRPr lang="fr-FR" sz="900" b="1" dirty="0"/>
          </a:p>
          <a:p>
            <a:pPr>
              <a:buFont typeface="Wingdings" panose="05000000000000000000" pitchFamily="2" charset="2"/>
              <a:buChar char="à"/>
            </a:pPr>
            <a:r>
              <a:rPr lang="fr-FR" sz="900" dirty="0">
                <a:sym typeface="Wingdings" panose="05000000000000000000" pitchFamily="2" charset="2"/>
              </a:rPr>
              <a:t>Rend compte aux </a:t>
            </a:r>
            <a:r>
              <a:rPr lang="fr-FR" sz="900" b="1" dirty="0">
                <a:sym typeface="Wingdings" panose="05000000000000000000" pitchFamily="2" charset="2"/>
              </a:rPr>
              <a:t>citoyens </a:t>
            </a:r>
          </a:p>
          <a:p>
            <a:pPr marL="0" indent="0">
              <a:buNone/>
            </a:pPr>
            <a:endParaRPr lang="fr-FR" sz="900" b="1" dirty="0">
              <a:sym typeface="Wingdings" panose="05000000000000000000" pitchFamily="2" charset="2"/>
            </a:endParaRPr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372D3EE5-C8AE-DD1E-6AFB-B4B21993BAE7}"/>
              </a:ext>
            </a:extLst>
          </p:cNvPr>
          <p:cNvSpPr/>
          <p:nvPr/>
        </p:nvSpPr>
        <p:spPr>
          <a:xfrm>
            <a:off x="245828" y="4654724"/>
            <a:ext cx="7938653" cy="304761"/>
          </a:xfrm>
          <a:custGeom>
            <a:avLst/>
            <a:gdLst>
              <a:gd name="connsiteX0" fmla="*/ 0 w 7938653"/>
              <a:gd name="connsiteY0" fmla="*/ 50795 h 304761"/>
              <a:gd name="connsiteX1" fmla="*/ 50795 w 7938653"/>
              <a:gd name="connsiteY1" fmla="*/ 0 h 304761"/>
              <a:gd name="connsiteX2" fmla="*/ 703884 w 7938653"/>
              <a:gd name="connsiteY2" fmla="*/ 0 h 304761"/>
              <a:gd name="connsiteX3" fmla="*/ 1356972 w 7938653"/>
              <a:gd name="connsiteY3" fmla="*/ 0 h 304761"/>
              <a:gd name="connsiteX4" fmla="*/ 2166802 w 7938653"/>
              <a:gd name="connsiteY4" fmla="*/ 0 h 304761"/>
              <a:gd name="connsiteX5" fmla="*/ 2819891 w 7938653"/>
              <a:gd name="connsiteY5" fmla="*/ 0 h 304761"/>
              <a:gd name="connsiteX6" fmla="*/ 3237867 w 7938653"/>
              <a:gd name="connsiteY6" fmla="*/ 0 h 304761"/>
              <a:gd name="connsiteX7" fmla="*/ 3812585 w 7938653"/>
              <a:gd name="connsiteY7" fmla="*/ 0 h 304761"/>
              <a:gd name="connsiteX8" fmla="*/ 4308933 w 7938653"/>
              <a:gd name="connsiteY8" fmla="*/ 0 h 304761"/>
              <a:gd name="connsiteX9" fmla="*/ 4883651 w 7938653"/>
              <a:gd name="connsiteY9" fmla="*/ 0 h 304761"/>
              <a:gd name="connsiteX10" fmla="*/ 5458368 w 7938653"/>
              <a:gd name="connsiteY10" fmla="*/ 0 h 304761"/>
              <a:gd name="connsiteX11" fmla="*/ 6268198 w 7938653"/>
              <a:gd name="connsiteY11" fmla="*/ 0 h 304761"/>
              <a:gd name="connsiteX12" fmla="*/ 6764546 w 7938653"/>
              <a:gd name="connsiteY12" fmla="*/ 0 h 304761"/>
              <a:gd name="connsiteX13" fmla="*/ 7887858 w 7938653"/>
              <a:gd name="connsiteY13" fmla="*/ 0 h 304761"/>
              <a:gd name="connsiteX14" fmla="*/ 7938653 w 7938653"/>
              <a:gd name="connsiteY14" fmla="*/ 50795 h 304761"/>
              <a:gd name="connsiteX15" fmla="*/ 7938653 w 7938653"/>
              <a:gd name="connsiteY15" fmla="*/ 253966 h 304761"/>
              <a:gd name="connsiteX16" fmla="*/ 7887858 w 7938653"/>
              <a:gd name="connsiteY16" fmla="*/ 304761 h 304761"/>
              <a:gd name="connsiteX17" fmla="*/ 7313140 w 7938653"/>
              <a:gd name="connsiteY17" fmla="*/ 304761 h 304761"/>
              <a:gd name="connsiteX18" fmla="*/ 6816793 w 7938653"/>
              <a:gd name="connsiteY18" fmla="*/ 304761 h 304761"/>
              <a:gd name="connsiteX19" fmla="*/ 6320445 w 7938653"/>
              <a:gd name="connsiteY19" fmla="*/ 304761 h 304761"/>
              <a:gd name="connsiteX20" fmla="*/ 5745727 w 7938653"/>
              <a:gd name="connsiteY20" fmla="*/ 304761 h 304761"/>
              <a:gd name="connsiteX21" fmla="*/ 5249380 w 7938653"/>
              <a:gd name="connsiteY21" fmla="*/ 304761 h 304761"/>
              <a:gd name="connsiteX22" fmla="*/ 4439550 w 7938653"/>
              <a:gd name="connsiteY22" fmla="*/ 304761 h 304761"/>
              <a:gd name="connsiteX23" fmla="*/ 3786462 w 7938653"/>
              <a:gd name="connsiteY23" fmla="*/ 304761 h 304761"/>
              <a:gd name="connsiteX24" fmla="*/ 2976632 w 7938653"/>
              <a:gd name="connsiteY24" fmla="*/ 304761 h 304761"/>
              <a:gd name="connsiteX25" fmla="*/ 2558655 w 7938653"/>
              <a:gd name="connsiteY25" fmla="*/ 304761 h 304761"/>
              <a:gd name="connsiteX26" fmla="*/ 1748825 w 7938653"/>
              <a:gd name="connsiteY26" fmla="*/ 304761 h 304761"/>
              <a:gd name="connsiteX27" fmla="*/ 1017366 w 7938653"/>
              <a:gd name="connsiteY27" fmla="*/ 304761 h 304761"/>
              <a:gd name="connsiteX28" fmla="*/ 50795 w 7938653"/>
              <a:gd name="connsiteY28" fmla="*/ 304761 h 304761"/>
              <a:gd name="connsiteX29" fmla="*/ 0 w 7938653"/>
              <a:gd name="connsiteY29" fmla="*/ 253966 h 304761"/>
              <a:gd name="connsiteX30" fmla="*/ 0 w 7938653"/>
              <a:gd name="connsiteY30" fmla="*/ 50795 h 30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938653" h="304761" fill="none" extrusionOk="0">
                <a:moveTo>
                  <a:pt x="0" y="50795"/>
                </a:moveTo>
                <a:cubicBezTo>
                  <a:pt x="1563" y="28015"/>
                  <a:pt x="22735" y="-5579"/>
                  <a:pt x="50795" y="0"/>
                </a:cubicBezTo>
                <a:cubicBezTo>
                  <a:pt x="353024" y="31962"/>
                  <a:pt x="390702" y="-8126"/>
                  <a:pt x="703884" y="0"/>
                </a:cubicBezTo>
                <a:cubicBezTo>
                  <a:pt x="1017066" y="8126"/>
                  <a:pt x="1140147" y="25722"/>
                  <a:pt x="1356972" y="0"/>
                </a:cubicBezTo>
                <a:cubicBezTo>
                  <a:pt x="1573797" y="-25722"/>
                  <a:pt x="1916491" y="-22135"/>
                  <a:pt x="2166802" y="0"/>
                </a:cubicBezTo>
                <a:cubicBezTo>
                  <a:pt x="2417113" y="22135"/>
                  <a:pt x="2512788" y="16062"/>
                  <a:pt x="2819891" y="0"/>
                </a:cubicBezTo>
                <a:cubicBezTo>
                  <a:pt x="3126994" y="-16062"/>
                  <a:pt x="3069519" y="8560"/>
                  <a:pt x="3237867" y="0"/>
                </a:cubicBezTo>
                <a:cubicBezTo>
                  <a:pt x="3406215" y="-8560"/>
                  <a:pt x="3604435" y="12321"/>
                  <a:pt x="3812585" y="0"/>
                </a:cubicBezTo>
                <a:cubicBezTo>
                  <a:pt x="4020735" y="-12321"/>
                  <a:pt x="4096254" y="16760"/>
                  <a:pt x="4308933" y="0"/>
                </a:cubicBezTo>
                <a:cubicBezTo>
                  <a:pt x="4521612" y="-16760"/>
                  <a:pt x="4736377" y="-6739"/>
                  <a:pt x="4883651" y="0"/>
                </a:cubicBezTo>
                <a:cubicBezTo>
                  <a:pt x="5030925" y="6739"/>
                  <a:pt x="5251376" y="2926"/>
                  <a:pt x="5458368" y="0"/>
                </a:cubicBezTo>
                <a:cubicBezTo>
                  <a:pt x="5665360" y="-2926"/>
                  <a:pt x="6075643" y="-4788"/>
                  <a:pt x="6268198" y="0"/>
                </a:cubicBezTo>
                <a:cubicBezTo>
                  <a:pt x="6460753" y="4788"/>
                  <a:pt x="6525712" y="19559"/>
                  <a:pt x="6764546" y="0"/>
                </a:cubicBezTo>
                <a:cubicBezTo>
                  <a:pt x="7003380" y="-19559"/>
                  <a:pt x="7631018" y="-4729"/>
                  <a:pt x="7887858" y="0"/>
                </a:cubicBezTo>
                <a:cubicBezTo>
                  <a:pt x="7914338" y="1222"/>
                  <a:pt x="7940115" y="21859"/>
                  <a:pt x="7938653" y="50795"/>
                </a:cubicBezTo>
                <a:cubicBezTo>
                  <a:pt x="7946427" y="139865"/>
                  <a:pt x="7945409" y="185737"/>
                  <a:pt x="7938653" y="253966"/>
                </a:cubicBezTo>
                <a:cubicBezTo>
                  <a:pt x="7941223" y="276102"/>
                  <a:pt x="7916824" y="305453"/>
                  <a:pt x="7887858" y="304761"/>
                </a:cubicBezTo>
                <a:cubicBezTo>
                  <a:pt x="7722082" y="295621"/>
                  <a:pt x="7478337" y="313946"/>
                  <a:pt x="7313140" y="304761"/>
                </a:cubicBezTo>
                <a:cubicBezTo>
                  <a:pt x="7147943" y="295576"/>
                  <a:pt x="6945835" y="296949"/>
                  <a:pt x="6816793" y="304761"/>
                </a:cubicBezTo>
                <a:cubicBezTo>
                  <a:pt x="6687751" y="312573"/>
                  <a:pt x="6515031" y="320616"/>
                  <a:pt x="6320445" y="304761"/>
                </a:cubicBezTo>
                <a:cubicBezTo>
                  <a:pt x="6125859" y="288906"/>
                  <a:pt x="5987153" y="311371"/>
                  <a:pt x="5745727" y="304761"/>
                </a:cubicBezTo>
                <a:cubicBezTo>
                  <a:pt x="5504301" y="298151"/>
                  <a:pt x="5439777" y="298099"/>
                  <a:pt x="5249380" y="304761"/>
                </a:cubicBezTo>
                <a:cubicBezTo>
                  <a:pt x="5058983" y="311423"/>
                  <a:pt x="4768850" y="338479"/>
                  <a:pt x="4439550" y="304761"/>
                </a:cubicBezTo>
                <a:cubicBezTo>
                  <a:pt x="4110250" y="271044"/>
                  <a:pt x="4081772" y="311016"/>
                  <a:pt x="3786462" y="304761"/>
                </a:cubicBezTo>
                <a:cubicBezTo>
                  <a:pt x="3491152" y="298506"/>
                  <a:pt x="3336582" y="343885"/>
                  <a:pt x="2976632" y="304761"/>
                </a:cubicBezTo>
                <a:cubicBezTo>
                  <a:pt x="2616682" y="265638"/>
                  <a:pt x="2656030" y="294011"/>
                  <a:pt x="2558655" y="304761"/>
                </a:cubicBezTo>
                <a:cubicBezTo>
                  <a:pt x="2461280" y="315511"/>
                  <a:pt x="2099420" y="338370"/>
                  <a:pt x="1748825" y="304761"/>
                </a:cubicBezTo>
                <a:cubicBezTo>
                  <a:pt x="1398230" y="271153"/>
                  <a:pt x="1362472" y="325386"/>
                  <a:pt x="1017366" y="304761"/>
                </a:cubicBezTo>
                <a:cubicBezTo>
                  <a:pt x="672260" y="284136"/>
                  <a:pt x="295687" y="346743"/>
                  <a:pt x="50795" y="304761"/>
                </a:cubicBezTo>
                <a:cubicBezTo>
                  <a:pt x="23194" y="298366"/>
                  <a:pt x="1193" y="283171"/>
                  <a:pt x="0" y="253966"/>
                </a:cubicBezTo>
                <a:cubicBezTo>
                  <a:pt x="4982" y="211267"/>
                  <a:pt x="7774" y="134688"/>
                  <a:pt x="0" y="50795"/>
                </a:cubicBezTo>
                <a:close/>
              </a:path>
              <a:path w="7938653" h="304761" stroke="0" extrusionOk="0">
                <a:moveTo>
                  <a:pt x="0" y="50795"/>
                </a:moveTo>
                <a:cubicBezTo>
                  <a:pt x="-1535" y="21664"/>
                  <a:pt x="21917" y="-2860"/>
                  <a:pt x="50795" y="0"/>
                </a:cubicBezTo>
                <a:cubicBezTo>
                  <a:pt x="185228" y="6749"/>
                  <a:pt x="443719" y="-15717"/>
                  <a:pt x="547142" y="0"/>
                </a:cubicBezTo>
                <a:cubicBezTo>
                  <a:pt x="650565" y="15717"/>
                  <a:pt x="828284" y="-13939"/>
                  <a:pt x="965119" y="0"/>
                </a:cubicBezTo>
                <a:cubicBezTo>
                  <a:pt x="1101954" y="13939"/>
                  <a:pt x="1382647" y="-27510"/>
                  <a:pt x="1539837" y="0"/>
                </a:cubicBezTo>
                <a:cubicBezTo>
                  <a:pt x="1697027" y="27510"/>
                  <a:pt x="1868515" y="-1336"/>
                  <a:pt x="2192926" y="0"/>
                </a:cubicBezTo>
                <a:cubicBezTo>
                  <a:pt x="2517337" y="1336"/>
                  <a:pt x="2497562" y="12110"/>
                  <a:pt x="2767644" y="0"/>
                </a:cubicBezTo>
                <a:cubicBezTo>
                  <a:pt x="3037726" y="-12110"/>
                  <a:pt x="3089989" y="-18540"/>
                  <a:pt x="3185620" y="0"/>
                </a:cubicBezTo>
                <a:cubicBezTo>
                  <a:pt x="3281251" y="18540"/>
                  <a:pt x="3594167" y="27421"/>
                  <a:pt x="3760338" y="0"/>
                </a:cubicBezTo>
                <a:cubicBezTo>
                  <a:pt x="3926509" y="-27421"/>
                  <a:pt x="4245666" y="30778"/>
                  <a:pt x="4413427" y="0"/>
                </a:cubicBezTo>
                <a:cubicBezTo>
                  <a:pt x="4581188" y="-30778"/>
                  <a:pt x="4695671" y="-11421"/>
                  <a:pt x="4909774" y="0"/>
                </a:cubicBezTo>
                <a:cubicBezTo>
                  <a:pt x="5123877" y="11421"/>
                  <a:pt x="5247857" y="-4607"/>
                  <a:pt x="5562863" y="0"/>
                </a:cubicBezTo>
                <a:cubicBezTo>
                  <a:pt x="5877869" y="4607"/>
                  <a:pt x="5810317" y="1769"/>
                  <a:pt x="5980839" y="0"/>
                </a:cubicBezTo>
                <a:cubicBezTo>
                  <a:pt x="6151361" y="-1769"/>
                  <a:pt x="6457766" y="9317"/>
                  <a:pt x="6712299" y="0"/>
                </a:cubicBezTo>
                <a:cubicBezTo>
                  <a:pt x="6966832" y="-9317"/>
                  <a:pt x="7009539" y="5347"/>
                  <a:pt x="7130275" y="0"/>
                </a:cubicBezTo>
                <a:cubicBezTo>
                  <a:pt x="7251011" y="-5347"/>
                  <a:pt x="7653986" y="27239"/>
                  <a:pt x="7887858" y="0"/>
                </a:cubicBezTo>
                <a:cubicBezTo>
                  <a:pt x="7918178" y="3529"/>
                  <a:pt x="7934145" y="19763"/>
                  <a:pt x="7938653" y="50795"/>
                </a:cubicBezTo>
                <a:cubicBezTo>
                  <a:pt x="7945228" y="93188"/>
                  <a:pt x="7944269" y="187433"/>
                  <a:pt x="7938653" y="253966"/>
                </a:cubicBezTo>
                <a:cubicBezTo>
                  <a:pt x="7941366" y="283046"/>
                  <a:pt x="7917069" y="311463"/>
                  <a:pt x="7887858" y="304761"/>
                </a:cubicBezTo>
                <a:cubicBezTo>
                  <a:pt x="7623338" y="271943"/>
                  <a:pt x="7336360" y="295632"/>
                  <a:pt x="7156399" y="304761"/>
                </a:cubicBezTo>
                <a:cubicBezTo>
                  <a:pt x="6976438" y="313890"/>
                  <a:pt x="6518541" y="306522"/>
                  <a:pt x="6346569" y="304761"/>
                </a:cubicBezTo>
                <a:cubicBezTo>
                  <a:pt x="6174597" y="303001"/>
                  <a:pt x="6014114" y="309014"/>
                  <a:pt x="5928592" y="304761"/>
                </a:cubicBezTo>
                <a:cubicBezTo>
                  <a:pt x="5843070" y="300508"/>
                  <a:pt x="5326252" y="339765"/>
                  <a:pt x="5118762" y="304761"/>
                </a:cubicBezTo>
                <a:cubicBezTo>
                  <a:pt x="4911272" y="269758"/>
                  <a:pt x="4897022" y="318655"/>
                  <a:pt x="4700786" y="304761"/>
                </a:cubicBezTo>
                <a:cubicBezTo>
                  <a:pt x="4504550" y="290867"/>
                  <a:pt x="4331537" y="279988"/>
                  <a:pt x="4126068" y="304761"/>
                </a:cubicBezTo>
                <a:cubicBezTo>
                  <a:pt x="3920599" y="329534"/>
                  <a:pt x="3671981" y="317937"/>
                  <a:pt x="3472979" y="304761"/>
                </a:cubicBezTo>
                <a:cubicBezTo>
                  <a:pt x="3273977" y="291585"/>
                  <a:pt x="2960751" y="274262"/>
                  <a:pt x="2819891" y="304761"/>
                </a:cubicBezTo>
                <a:cubicBezTo>
                  <a:pt x="2679031" y="335260"/>
                  <a:pt x="2426611" y="326299"/>
                  <a:pt x="2166802" y="304761"/>
                </a:cubicBezTo>
                <a:cubicBezTo>
                  <a:pt x="1906993" y="283223"/>
                  <a:pt x="1929045" y="314278"/>
                  <a:pt x="1748825" y="304761"/>
                </a:cubicBezTo>
                <a:cubicBezTo>
                  <a:pt x="1568605" y="295244"/>
                  <a:pt x="1166673" y="292935"/>
                  <a:pt x="1017366" y="304761"/>
                </a:cubicBezTo>
                <a:cubicBezTo>
                  <a:pt x="868059" y="316587"/>
                  <a:pt x="488319" y="269043"/>
                  <a:pt x="50795" y="304761"/>
                </a:cubicBezTo>
                <a:cubicBezTo>
                  <a:pt x="24868" y="309352"/>
                  <a:pt x="-5776" y="282928"/>
                  <a:pt x="0" y="253966"/>
                </a:cubicBezTo>
                <a:cubicBezTo>
                  <a:pt x="-8822" y="187752"/>
                  <a:pt x="9463" y="129758"/>
                  <a:pt x="0" y="50795"/>
                </a:cubicBezTo>
                <a:close/>
              </a:path>
            </a:pathLst>
          </a:custGeom>
          <a:solidFill>
            <a:srgbClr val="FFC000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55870792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>
                <a:solidFill>
                  <a:srgbClr val="002060"/>
                </a:solidFill>
                <a:latin typeface="Marianne bold" panose="02000000000000000000" pitchFamily="2" charset="0"/>
              </a:rPr>
              <a:t>Valorisation par de la communication via le site internet : la fabrique citoyenne</a:t>
            </a: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C03C9785-EF09-CB9A-4E20-9DC6FDC34B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505">
            <a:off x="6824300" y="4666706"/>
            <a:ext cx="566546" cy="283273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AA716B5E-DE6A-46C4-2647-E5EDDCBB0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505">
            <a:off x="1045359" y="4674927"/>
            <a:ext cx="566546" cy="283273"/>
          </a:xfrm>
          <a:prstGeom prst="rect">
            <a:avLst/>
          </a:prstGeom>
        </p:spPr>
      </p:pic>
      <p:sp>
        <p:nvSpPr>
          <p:cNvPr id="2" name="Forme libre : forme 1">
            <a:extLst>
              <a:ext uri="{FF2B5EF4-FFF2-40B4-BE49-F238E27FC236}">
                <a16:creationId xmlns:a16="http://schemas.microsoft.com/office/drawing/2014/main" id="{BBA2CB6B-B265-A244-ED7A-B3D82ED91E70}"/>
              </a:ext>
            </a:extLst>
          </p:cNvPr>
          <p:cNvSpPr/>
          <p:nvPr/>
        </p:nvSpPr>
        <p:spPr>
          <a:xfrm>
            <a:off x="2574673" y="3080815"/>
            <a:ext cx="361780" cy="606509"/>
          </a:xfrm>
          <a:custGeom>
            <a:avLst/>
            <a:gdLst>
              <a:gd name="connsiteX0" fmla="*/ 0 w 361780"/>
              <a:gd name="connsiteY0" fmla="*/ 556947 h 606509"/>
              <a:gd name="connsiteX1" fmla="*/ 273344 w 361780"/>
              <a:gd name="connsiteY1" fmla="*/ 560624 h 606509"/>
              <a:gd name="connsiteX2" fmla="*/ 192949 w 361780"/>
              <a:gd name="connsiteY2" fmla="*/ 71469 h 606509"/>
              <a:gd name="connsiteX3" fmla="*/ 361780 w 361780"/>
              <a:gd name="connsiteY3" fmla="*/ 12624 h 60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0" h="606509" extrusionOk="0">
                <a:moveTo>
                  <a:pt x="0" y="556947"/>
                </a:moveTo>
                <a:cubicBezTo>
                  <a:pt x="104267" y="596166"/>
                  <a:pt x="243441" y="657114"/>
                  <a:pt x="273344" y="560624"/>
                </a:cubicBezTo>
                <a:cubicBezTo>
                  <a:pt x="327105" y="468694"/>
                  <a:pt x="182437" y="151591"/>
                  <a:pt x="192949" y="71469"/>
                </a:cubicBezTo>
                <a:cubicBezTo>
                  <a:pt x="202671" y="-13817"/>
                  <a:pt x="279268" y="3606"/>
                  <a:pt x="361780" y="12624"/>
                </a:cubicBezTo>
              </a:path>
            </a:pathLst>
          </a:custGeom>
          <a:noFill/>
          <a:ln>
            <a:solidFill>
              <a:srgbClr val="273962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3042513265">
                  <a:custGeom>
                    <a:avLst/>
                    <a:gdLst>
                      <a:gd name="connsiteX0" fmla="*/ 0 w 377505"/>
                      <a:gd name="connsiteY0" fmla="*/ 1270365 h 1383413"/>
                      <a:gd name="connsiteX1" fmla="*/ 285226 w 377505"/>
                      <a:gd name="connsiteY1" fmla="*/ 1278754 h 1383413"/>
                      <a:gd name="connsiteX2" fmla="*/ 201336 w 377505"/>
                      <a:gd name="connsiteY2" fmla="*/ 163018 h 1383413"/>
                      <a:gd name="connsiteX3" fmla="*/ 377505 w 377505"/>
                      <a:gd name="connsiteY3" fmla="*/ 28795 h 1383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7505" h="1383413">
                        <a:moveTo>
                          <a:pt x="0" y="1270365"/>
                        </a:moveTo>
                        <a:cubicBezTo>
                          <a:pt x="125835" y="1366838"/>
                          <a:pt x="251670" y="1463312"/>
                          <a:pt x="285226" y="1278754"/>
                        </a:cubicBezTo>
                        <a:cubicBezTo>
                          <a:pt x="318782" y="1094196"/>
                          <a:pt x="185956" y="371344"/>
                          <a:pt x="201336" y="163018"/>
                        </a:cubicBezTo>
                        <a:cubicBezTo>
                          <a:pt x="216716" y="-45308"/>
                          <a:pt x="297110" y="-8257"/>
                          <a:pt x="377505" y="2879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74E59633-FC98-F110-3F99-EF111C7C4EA3}"/>
              </a:ext>
            </a:extLst>
          </p:cNvPr>
          <p:cNvSpPr/>
          <p:nvPr/>
        </p:nvSpPr>
        <p:spPr>
          <a:xfrm>
            <a:off x="5750898" y="2782243"/>
            <a:ext cx="361780" cy="1597631"/>
          </a:xfrm>
          <a:custGeom>
            <a:avLst/>
            <a:gdLst>
              <a:gd name="connsiteX0" fmla="*/ 0 w 361780"/>
              <a:gd name="connsiteY0" fmla="*/ 1467077 h 1597631"/>
              <a:gd name="connsiteX1" fmla="*/ 273344 w 361780"/>
              <a:gd name="connsiteY1" fmla="*/ 1476765 h 1597631"/>
              <a:gd name="connsiteX2" fmla="*/ 192949 w 361780"/>
              <a:gd name="connsiteY2" fmla="*/ 188260 h 1597631"/>
              <a:gd name="connsiteX3" fmla="*/ 361780 w 361780"/>
              <a:gd name="connsiteY3" fmla="*/ 33253 h 15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0" h="1597631" extrusionOk="0">
                <a:moveTo>
                  <a:pt x="0" y="1467077"/>
                </a:moveTo>
                <a:cubicBezTo>
                  <a:pt x="97354" y="1574110"/>
                  <a:pt x="247624" y="1734370"/>
                  <a:pt x="273344" y="1476765"/>
                </a:cubicBezTo>
                <a:cubicBezTo>
                  <a:pt x="342953" y="1244529"/>
                  <a:pt x="194348" y="386056"/>
                  <a:pt x="192949" y="188260"/>
                </a:cubicBezTo>
                <a:cubicBezTo>
                  <a:pt x="194381" y="-36286"/>
                  <a:pt x="273532" y="5273"/>
                  <a:pt x="361780" y="33253"/>
                </a:cubicBezTo>
              </a:path>
            </a:pathLst>
          </a:custGeom>
          <a:noFill/>
          <a:ln>
            <a:solidFill>
              <a:srgbClr val="273962"/>
            </a:solidFill>
            <a:headEnd type="none" w="med" len="med"/>
            <a:tailEnd type="triangle" w="med" len="med"/>
            <a:extLst>
              <a:ext uri="{C807C97D-BFC1-408E-A445-0C87EB9F89A2}">
                <ask:lineSketchStyleProps xmlns:ask="http://schemas.microsoft.com/office/drawing/2018/sketchyshapes" sd="3042513265">
                  <a:custGeom>
                    <a:avLst/>
                    <a:gdLst>
                      <a:gd name="connsiteX0" fmla="*/ 0 w 377505"/>
                      <a:gd name="connsiteY0" fmla="*/ 1270365 h 1383413"/>
                      <a:gd name="connsiteX1" fmla="*/ 285226 w 377505"/>
                      <a:gd name="connsiteY1" fmla="*/ 1278754 h 1383413"/>
                      <a:gd name="connsiteX2" fmla="*/ 201336 w 377505"/>
                      <a:gd name="connsiteY2" fmla="*/ 163018 h 1383413"/>
                      <a:gd name="connsiteX3" fmla="*/ 377505 w 377505"/>
                      <a:gd name="connsiteY3" fmla="*/ 28795 h 1383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7505" h="1383413">
                        <a:moveTo>
                          <a:pt x="0" y="1270365"/>
                        </a:moveTo>
                        <a:cubicBezTo>
                          <a:pt x="125835" y="1366838"/>
                          <a:pt x="251670" y="1463312"/>
                          <a:pt x="285226" y="1278754"/>
                        </a:cubicBezTo>
                        <a:cubicBezTo>
                          <a:pt x="318782" y="1094196"/>
                          <a:pt x="185956" y="371344"/>
                          <a:pt x="201336" y="163018"/>
                        </a:cubicBezTo>
                        <a:cubicBezTo>
                          <a:pt x="216716" y="-45308"/>
                          <a:pt x="297110" y="-8257"/>
                          <a:pt x="377505" y="28795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8F2D3465-D26C-5AFB-68C0-565BE7E3F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780" y="1549672"/>
            <a:ext cx="589346" cy="394636"/>
          </a:xfrm>
          <a:prstGeom prst="rect">
            <a:avLst/>
          </a:prstGeom>
        </p:spPr>
      </p:pic>
      <p:pic>
        <p:nvPicPr>
          <p:cNvPr id="5" name="Image 4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CAA7A213-91B8-9F7C-9CF6-255BC3F3E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489" y="1488745"/>
            <a:ext cx="589346" cy="394636"/>
          </a:xfrm>
          <a:prstGeom prst="rect">
            <a:avLst/>
          </a:prstGeom>
        </p:spPr>
      </p:pic>
      <p:pic>
        <p:nvPicPr>
          <p:cNvPr id="7" name="Image 6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332A4A89-C956-4381-9FC5-758D83018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516" y="1189840"/>
            <a:ext cx="589346" cy="39463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82445E5-1FF0-A6D6-1646-26B753AE0916}"/>
              </a:ext>
            </a:extLst>
          </p:cNvPr>
          <p:cNvSpPr/>
          <p:nvPr/>
        </p:nvSpPr>
        <p:spPr>
          <a:xfrm>
            <a:off x="1260513" y="1898956"/>
            <a:ext cx="466761" cy="414868"/>
          </a:xfrm>
          <a:custGeom>
            <a:avLst/>
            <a:gdLst>
              <a:gd name="connsiteX0" fmla="*/ 0 w 466761"/>
              <a:gd name="connsiteY0" fmla="*/ 207434 h 414868"/>
              <a:gd name="connsiteX1" fmla="*/ 233381 w 466761"/>
              <a:gd name="connsiteY1" fmla="*/ 0 h 414868"/>
              <a:gd name="connsiteX2" fmla="*/ 466762 w 466761"/>
              <a:gd name="connsiteY2" fmla="*/ 207434 h 414868"/>
              <a:gd name="connsiteX3" fmla="*/ 233381 w 466761"/>
              <a:gd name="connsiteY3" fmla="*/ 414868 h 414868"/>
              <a:gd name="connsiteX4" fmla="*/ 0 w 466761"/>
              <a:gd name="connsiteY4" fmla="*/ 207434 h 4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61" h="414868" fill="none" extrusionOk="0">
                <a:moveTo>
                  <a:pt x="0" y="207434"/>
                </a:moveTo>
                <a:cubicBezTo>
                  <a:pt x="7340" y="84529"/>
                  <a:pt x="121415" y="-16292"/>
                  <a:pt x="233381" y="0"/>
                </a:cubicBezTo>
                <a:cubicBezTo>
                  <a:pt x="359053" y="19273"/>
                  <a:pt x="490599" y="101394"/>
                  <a:pt x="466762" y="207434"/>
                </a:cubicBezTo>
                <a:cubicBezTo>
                  <a:pt x="470631" y="296911"/>
                  <a:pt x="384556" y="403491"/>
                  <a:pt x="233381" y="414868"/>
                </a:cubicBezTo>
                <a:cubicBezTo>
                  <a:pt x="112307" y="430167"/>
                  <a:pt x="-15400" y="314704"/>
                  <a:pt x="0" y="207434"/>
                </a:cubicBezTo>
                <a:close/>
              </a:path>
              <a:path w="466761" h="414868" stroke="0" extrusionOk="0">
                <a:moveTo>
                  <a:pt x="0" y="207434"/>
                </a:moveTo>
                <a:cubicBezTo>
                  <a:pt x="-17401" y="103166"/>
                  <a:pt x="105777" y="6466"/>
                  <a:pt x="233381" y="0"/>
                </a:cubicBezTo>
                <a:cubicBezTo>
                  <a:pt x="356049" y="-13018"/>
                  <a:pt x="474896" y="62152"/>
                  <a:pt x="466762" y="207434"/>
                </a:cubicBezTo>
                <a:cubicBezTo>
                  <a:pt x="461581" y="304416"/>
                  <a:pt x="384498" y="438009"/>
                  <a:pt x="233381" y="414868"/>
                </a:cubicBezTo>
                <a:cubicBezTo>
                  <a:pt x="102389" y="408763"/>
                  <a:pt x="9318" y="328324"/>
                  <a:pt x="0" y="207434"/>
                </a:cubicBezTo>
                <a:close/>
              </a:path>
            </a:pathLst>
          </a:custGeom>
          <a:solidFill>
            <a:srgbClr val="FFC8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828260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D61D51"/>
              </a:solidFill>
              <a:latin typeface="Marianne ExtraBold" panose="02000000000000000000" pitchFamily="2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6E0527E-FF5F-9D98-74D8-0A772CB0B4AC}"/>
              </a:ext>
            </a:extLst>
          </p:cNvPr>
          <p:cNvSpPr/>
          <p:nvPr/>
        </p:nvSpPr>
        <p:spPr>
          <a:xfrm>
            <a:off x="3958459" y="2391621"/>
            <a:ext cx="466761" cy="414868"/>
          </a:xfrm>
          <a:custGeom>
            <a:avLst/>
            <a:gdLst>
              <a:gd name="connsiteX0" fmla="*/ 0 w 466761"/>
              <a:gd name="connsiteY0" fmla="*/ 207434 h 414868"/>
              <a:gd name="connsiteX1" fmla="*/ 233381 w 466761"/>
              <a:gd name="connsiteY1" fmla="*/ 0 h 414868"/>
              <a:gd name="connsiteX2" fmla="*/ 466762 w 466761"/>
              <a:gd name="connsiteY2" fmla="*/ 207434 h 414868"/>
              <a:gd name="connsiteX3" fmla="*/ 233381 w 466761"/>
              <a:gd name="connsiteY3" fmla="*/ 414868 h 414868"/>
              <a:gd name="connsiteX4" fmla="*/ 0 w 466761"/>
              <a:gd name="connsiteY4" fmla="*/ 207434 h 4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61" h="414868" fill="none" extrusionOk="0">
                <a:moveTo>
                  <a:pt x="0" y="207434"/>
                </a:moveTo>
                <a:cubicBezTo>
                  <a:pt x="7340" y="84529"/>
                  <a:pt x="121415" y="-16292"/>
                  <a:pt x="233381" y="0"/>
                </a:cubicBezTo>
                <a:cubicBezTo>
                  <a:pt x="359053" y="19273"/>
                  <a:pt x="490599" y="101394"/>
                  <a:pt x="466762" y="207434"/>
                </a:cubicBezTo>
                <a:cubicBezTo>
                  <a:pt x="470631" y="296911"/>
                  <a:pt x="384556" y="403491"/>
                  <a:pt x="233381" y="414868"/>
                </a:cubicBezTo>
                <a:cubicBezTo>
                  <a:pt x="112307" y="430167"/>
                  <a:pt x="-15400" y="314704"/>
                  <a:pt x="0" y="207434"/>
                </a:cubicBezTo>
                <a:close/>
              </a:path>
              <a:path w="466761" h="414868" stroke="0" extrusionOk="0">
                <a:moveTo>
                  <a:pt x="0" y="207434"/>
                </a:moveTo>
                <a:cubicBezTo>
                  <a:pt x="-17401" y="103166"/>
                  <a:pt x="105777" y="6466"/>
                  <a:pt x="233381" y="0"/>
                </a:cubicBezTo>
                <a:cubicBezTo>
                  <a:pt x="356049" y="-13018"/>
                  <a:pt x="474896" y="62152"/>
                  <a:pt x="466762" y="207434"/>
                </a:cubicBezTo>
                <a:cubicBezTo>
                  <a:pt x="461581" y="304416"/>
                  <a:pt x="384498" y="438009"/>
                  <a:pt x="233381" y="414868"/>
                </a:cubicBezTo>
                <a:cubicBezTo>
                  <a:pt x="102389" y="408763"/>
                  <a:pt x="9318" y="328324"/>
                  <a:pt x="0" y="207434"/>
                </a:cubicBezTo>
                <a:close/>
              </a:path>
            </a:pathLst>
          </a:custGeom>
          <a:solidFill>
            <a:srgbClr val="FFC8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828260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D61D51"/>
              </a:solidFill>
              <a:latin typeface="Marianne ExtraBold" panose="02000000000000000000" pitchFamily="2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7265FBE-7E1B-246C-EE6E-11616F147F03}"/>
              </a:ext>
            </a:extLst>
          </p:cNvPr>
          <p:cNvSpPr/>
          <p:nvPr/>
        </p:nvSpPr>
        <p:spPr>
          <a:xfrm>
            <a:off x="7596336" y="2084793"/>
            <a:ext cx="466761" cy="414868"/>
          </a:xfrm>
          <a:custGeom>
            <a:avLst/>
            <a:gdLst>
              <a:gd name="connsiteX0" fmla="*/ 0 w 466761"/>
              <a:gd name="connsiteY0" fmla="*/ 207434 h 414868"/>
              <a:gd name="connsiteX1" fmla="*/ 233381 w 466761"/>
              <a:gd name="connsiteY1" fmla="*/ 0 h 414868"/>
              <a:gd name="connsiteX2" fmla="*/ 466762 w 466761"/>
              <a:gd name="connsiteY2" fmla="*/ 207434 h 414868"/>
              <a:gd name="connsiteX3" fmla="*/ 233381 w 466761"/>
              <a:gd name="connsiteY3" fmla="*/ 414868 h 414868"/>
              <a:gd name="connsiteX4" fmla="*/ 0 w 466761"/>
              <a:gd name="connsiteY4" fmla="*/ 207434 h 41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761" h="414868" fill="none" extrusionOk="0">
                <a:moveTo>
                  <a:pt x="0" y="207434"/>
                </a:moveTo>
                <a:cubicBezTo>
                  <a:pt x="7340" y="84529"/>
                  <a:pt x="121415" y="-16292"/>
                  <a:pt x="233381" y="0"/>
                </a:cubicBezTo>
                <a:cubicBezTo>
                  <a:pt x="359053" y="19273"/>
                  <a:pt x="490599" y="101394"/>
                  <a:pt x="466762" y="207434"/>
                </a:cubicBezTo>
                <a:cubicBezTo>
                  <a:pt x="470631" y="296911"/>
                  <a:pt x="384556" y="403491"/>
                  <a:pt x="233381" y="414868"/>
                </a:cubicBezTo>
                <a:cubicBezTo>
                  <a:pt x="112307" y="430167"/>
                  <a:pt x="-15400" y="314704"/>
                  <a:pt x="0" y="207434"/>
                </a:cubicBezTo>
                <a:close/>
              </a:path>
              <a:path w="466761" h="414868" stroke="0" extrusionOk="0">
                <a:moveTo>
                  <a:pt x="0" y="207434"/>
                </a:moveTo>
                <a:cubicBezTo>
                  <a:pt x="-17401" y="103166"/>
                  <a:pt x="105777" y="6466"/>
                  <a:pt x="233381" y="0"/>
                </a:cubicBezTo>
                <a:cubicBezTo>
                  <a:pt x="356049" y="-13018"/>
                  <a:pt x="474896" y="62152"/>
                  <a:pt x="466762" y="207434"/>
                </a:cubicBezTo>
                <a:cubicBezTo>
                  <a:pt x="461581" y="304416"/>
                  <a:pt x="384498" y="438009"/>
                  <a:pt x="233381" y="414868"/>
                </a:cubicBezTo>
                <a:cubicBezTo>
                  <a:pt x="102389" y="408763"/>
                  <a:pt x="9318" y="328324"/>
                  <a:pt x="0" y="207434"/>
                </a:cubicBezTo>
                <a:close/>
              </a:path>
            </a:pathLst>
          </a:custGeom>
          <a:solidFill>
            <a:srgbClr val="FFC8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828260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D61D51"/>
              </a:solidFill>
              <a:latin typeface="Marianne ExtraBold" panose="02000000000000000000" pitchFamily="2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5FD7799-0027-5009-B00B-2FA77E4C7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63653" b="46139"/>
          <a:stretch/>
        </p:blipFill>
        <p:spPr>
          <a:xfrm>
            <a:off x="239432" y="1488746"/>
            <a:ext cx="565856" cy="51051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4324A45-E35F-4EBB-846E-B7C6252C7D7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6543" t="6388" r="37401" b="48878"/>
          <a:stretch/>
        </p:blipFill>
        <p:spPr>
          <a:xfrm>
            <a:off x="5347365" y="1849032"/>
            <a:ext cx="422152" cy="64078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F406B10-A9EB-B94E-2D3C-BBDB3FFA2F9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5591" t="52825" r="34429"/>
          <a:stretch/>
        </p:blipFill>
        <p:spPr>
          <a:xfrm>
            <a:off x="8423037" y="1519435"/>
            <a:ext cx="655678" cy="5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9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E64AE-1909-98C9-D826-FE8445559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50C4A762-9AF4-9021-0392-C2A5AC163C8C}"/>
              </a:ext>
            </a:extLst>
          </p:cNvPr>
          <p:cNvSpPr txBox="1"/>
          <p:nvPr/>
        </p:nvSpPr>
        <p:spPr>
          <a:xfrm>
            <a:off x="245828" y="4602897"/>
            <a:ext cx="2971532" cy="447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Marianne" panose="02000000000000000000" pitchFamily="50" charset="0"/>
              </a:rPr>
              <a:t>27/03/2023</a:t>
            </a:r>
          </a:p>
        </p:txBody>
      </p:sp>
      <p:sp>
        <p:nvSpPr>
          <p:cNvPr id="6" name="Parallélogramme 5">
            <a:extLst>
              <a:ext uri="{FF2B5EF4-FFF2-40B4-BE49-F238E27FC236}">
                <a16:creationId xmlns:a16="http://schemas.microsoft.com/office/drawing/2014/main" id="{FDC1CACD-6958-7F6E-C6DF-D74091635E11}"/>
              </a:ext>
            </a:extLst>
          </p:cNvPr>
          <p:cNvSpPr/>
          <p:nvPr/>
        </p:nvSpPr>
        <p:spPr>
          <a:xfrm flipH="1">
            <a:off x="8243800" y="4515698"/>
            <a:ext cx="1247731" cy="622333"/>
          </a:xfrm>
          <a:custGeom>
            <a:avLst/>
            <a:gdLst>
              <a:gd name="connsiteX0" fmla="*/ 0 w 1247731"/>
              <a:gd name="connsiteY0" fmla="*/ 622333 h 622333"/>
              <a:gd name="connsiteX1" fmla="*/ 155583 w 1247731"/>
              <a:gd name="connsiteY1" fmla="*/ 0 h 622333"/>
              <a:gd name="connsiteX2" fmla="*/ 679814 w 1247731"/>
              <a:gd name="connsiteY2" fmla="*/ 0 h 622333"/>
              <a:gd name="connsiteX3" fmla="*/ 1247731 w 1247731"/>
              <a:gd name="connsiteY3" fmla="*/ 0 h 622333"/>
              <a:gd name="connsiteX4" fmla="*/ 1092148 w 1247731"/>
              <a:gd name="connsiteY4" fmla="*/ 622333 h 622333"/>
              <a:gd name="connsiteX5" fmla="*/ 578838 w 1247731"/>
              <a:gd name="connsiteY5" fmla="*/ 622333 h 622333"/>
              <a:gd name="connsiteX6" fmla="*/ 0 w 1247731"/>
              <a:gd name="connsiteY6" fmla="*/ 622333 h 62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7731" h="622333" fill="none" extrusionOk="0">
                <a:moveTo>
                  <a:pt x="0" y="622333"/>
                </a:moveTo>
                <a:cubicBezTo>
                  <a:pt x="31497" y="461655"/>
                  <a:pt x="89431" y="167094"/>
                  <a:pt x="155583" y="0"/>
                </a:cubicBezTo>
                <a:cubicBezTo>
                  <a:pt x="390467" y="18025"/>
                  <a:pt x="516179" y="14743"/>
                  <a:pt x="679814" y="0"/>
                </a:cubicBezTo>
                <a:cubicBezTo>
                  <a:pt x="843449" y="-14743"/>
                  <a:pt x="981938" y="22316"/>
                  <a:pt x="1247731" y="0"/>
                </a:cubicBezTo>
                <a:cubicBezTo>
                  <a:pt x="1187526" y="140885"/>
                  <a:pt x="1112588" y="444667"/>
                  <a:pt x="1092148" y="622333"/>
                </a:cubicBezTo>
                <a:cubicBezTo>
                  <a:pt x="941080" y="625613"/>
                  <a:pt x="819522" y="645501"/>
                  <a:pt x="578838" y="622333"/>
                </a:cubicBezTo>
                <a:cubicBezTo>
                  <a:pt x="338154" y="599166"/>
                  <a:pt x="224268" y="600815"/>
                  <a:pt x="0" y="622333"/>
                </a:cubicBezTo>
                <a:close/>
              </a:path>
              <a:path w="1247731" h="622333" stroke="0" extrusionOk="0">
                <a:moveTo>
                  <a:pt x="0" y="622333"/>
                </a:moveTo>
                <a:cubicBezTo>
                  <a:pt x="62965" y="377132"/>
                  <a:pt x="81128" y="175285"/>
                  <a:pt x="155583" y="0"/>
                </a:cubicBezTo>
                <a:cubicBezTo>
                  <a:pt x="330036" y="1892"/>
                  <a:pt x="511723" y="19565"/>
                  <a:pt x="668893" y="0"/>
                </a:cubicBezTo>
                <a:cubicBezTo>
                  <a:pt x="826063" y="-19565"/>
                  <a:pt x="1112994" y="-9570"/>
                  <a:pt x="1247731" y="0"/>
                </a:cubicBezTo>
                <a:cubicBezTo>
                  <a:pt x="1238214" y="139695"/>
                  <a:pt x="1122261" y="495004"/>
                  <a:pt x="1092148" y="622333"/>
                </a:cubicBezTo>
                <a:cubicBezTo>
                  <a:pt x="856480" y="619790"/>
                  <a:pt x="684538" y="641795"/>
                  <a:pt x="535153" y="622333"/>
                </a:cubicBezTo>
                <a:cubicBezTo>
                  <a:pt x="385769" y="602871"/>
                  <a:pt x="266064" y="629127"/>
                  <a:pt x="0" y="622333"/>
                </a:cubicBezTo>
                <a:close/>
              </a:path>
            </a:pathLst>
          </a:custGeom>
          <a:solidFill>
            <a:srgbClr val="273962"/>
          </a:solidFill>
          <a:ln w="762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3446493693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5AE30E1-2C1C-1166-9B9F-BDB2A78568B9}"/>
              </a:ext>
            </a:extLst>
          </p:cNvPr>
          <p:cNvSpPr/>
          <p:nvPr/>
        </p:nvSpPr>
        <p:spPr>
          <a:xfrm>
            <a:off x="-417557" y="5727771"/>
            <a:ext cx="9685553" cy="534208"/>
          </a:xfrm>
          <a:custGeom>
            <a:avLst/>
            <a:gdLst>
              <a:gd name="connsiteX0" fmla="*/ 0 w 9685553"/>
              <a:gd name="connsiteY0" fmla="*/ 312225 h 534208"/>
              <a:gd name="connsiteX1" fmla="*/ 1651869 w 9685553"/>
              <a:gd name="connsiteY1" fmla="*/ 5044 h 534208"/>
              <a:gd name="connsiteX2" fmla="*/ 5072955 w 9685553"/>
              <a:gd name="connsiteY2" fmla="*/ 533681 h 534208"/>
              <a:gd name="connsiteX3" fmla="*/ 8611386 w 9685553"/>
              <a:gd name="connsiteY3" fmla="*/ 105056 h 534208"/>
              <a:gd name="connsiteX4" fmla="*/ 9685553 w 9685553"/>
              <a:gd name="connsiteY4" fmla="*/ 162206 h 5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5553" h="534208" extrusionOk="0">
                <a:moveTo>
                  <a:pt x="0" y="312225"/>
                </a:moveTo>
                <a:cubicBezTo>
                  <a:pt x="391821" y="108406"/>
                  <a:pt x="799425" y="-116226"/>
                  <a:pt x="1651869" y="5044"/>
                </a:cubicBezTo>
                <a:cubicBezTo>
                  <a:pt x="2471223" y="35622"/>
                  <a:pt x="3732699" y="550979"/>
                  <a:pt x="5072955" y="533681"/>
                </a:cubicBezTo>
                <a:cubicBezTo>
                  <a:pt x="6253186" y="593319"/>
                  <a:pt x="7883405" y="150026"/>
                  <a:pt x="8611386" y="105056"/>
                </a:cubicBezTo>
                <a:cubicBezTo>
                  <a:pt x="9409892" y="44551"/>
                  <a:pt x="9535424" y="132066"/>
                  <a:pt x="9685553" y="162206"/>
                </a:cubicBezTo>
              </a:path>
            </a:pathLst>
          </a:custGeom>
          <a:noFill/>
          <a:ln w="76200">
            <a:solidFill>
              <a:srgbClr val="18203C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7665244"/>
                      <a:gd name="connsiteY0" fmla="*/ 312225 h 534208"/>
                      <a:gd name="connsiteX1" fmla="*/ 1307306 w 7665244"/>
                      <a:gd name="connsiteY1" fmla="*/ 5044 h 534208"/>
                      <a:gd name="connsiteX2" fmla="*/ 4014788 w 7665244"/>
                      <a:gd name="connsiteY2" fmla="*/ 533681 h 534208"/>
                      <a:gd name="connsiteX3" fmla="*/ 6815138 w 7665244"/>
                      <a:gd name="connsiteY3" fmla="*/ 105056 h 534208"/>
                      <a:gd name="connsiteX4" fmla="*/ 7665244 w 7665244"/>
                      <a:gd name="connsiteY4" fmla="*/ 162206 h 534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5244" h="534208">
                        <a:moveTo>
                          <a:pt x="0" y="312225"/>
                        </a:moveTo>
                        <a:cubicBezTo>
                          <a:pt x="319087" y="140180"/>
                          <a:pt x="638175" y="-31865"/>
                          <a:pt x="1307306" y="5044"/>
                        </a:cubicBezTo>
                        <a:cubicBezTo>
                          <a:pt x="1976437" y="41953"/>
                          <a:pt x="3096816" y="517012"/>
                          <a:pt x="4014788" y="533681"/>
                        </a:cubicBezTo>
                        <a:cubicBezTo>
                          <a:pt x="4932760" y="550350"/>
                          <a:pt x="6206729" y="166968"/>
                          <a:pt x="6815138" y="105056"/>
                        </a:cubicBezTo>
                        <a:cubicBezTo>
                          <a:pt x="7423547" y="43144"/>
                          <a:pt x="7544395" y="102675"/>
                          <a:pt x="7665244" y="162206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F951C12C-3F22-A66D-C1F7-5CEB8A0770DD}"/>
              </a:ext>
            </a:extLst>
          </p:cNvPr>
          <p:cNvSpPr txBox="1">
            <a:spLocks/>
          </p:cNvSpPr>
          <p:nvPr/>
        </p:nvSpPr>
        <p:spPr bwMode="gray">
          <a:xfrm>
            <a:off x="-476717" y="-706594"/>
            <a:ext cx="530676" cy="5832847"/>
          </a:xfrm>
          <a:custGeom>
            <a:avLst/>
            <a:gdLst>
              <a:gd name="connsiteX0" fmla="*/ 0 w 530676"/>
              <a:gd name="connsiteY0" fmla="*/ 0 h 5832847"/>
              <a:gd name="connsiteX1" fmla="*/ 530676 w 530676"/>
              <a:gd name="connsiteY1" fmla="*/ 0 h 5832847"/>
              <a:gd name="connsiteX2" fmla="*/ 530676 w 530676"/>
              <a:gd name="connsiteY2" fmla="*/ 473109 h 5832847"/>
              <a:gd name="connsiteX3" fmla="*/ 530676 w 530676"/>
              <a:gd name="connsiteY3" fmla="*/ 1004546 h 5832847"/>
              <a:gd name="connsiteX4" fmla="*/ 530676 w 530676"/>
              <a:gd name="connsiteY4" fmla="*/ 1769297 h 5832847"/>
              <a:gd name="connsiteX5" fmla="*/ 530676 w 530676"/>
              <a:gd name="connsiteY5" fmla="*/ 2475720 h 5832847"/>
              <a:gd name="connsiteX6" fmla="*/ 530676 w 530676"/>
              <a:gd name="connsiteY6" fmla="*/ 3182142 h 5832847"/>
              <a:gd name="connsiteX7" fmla="*/ 530676 w 530676"/>
              <a:gd name="connsiteY7" fmla="*/ 3655251 h 5832847"/>
              <a:gd name="connsiteX8" fmla="*/ 530676 w 530676"/>
              <a:gd name="connsiteY8" fmla="*/ 4420002 h 5832847"/>
              <a:gd name="connsiteX9" fmla="*/ 530676 w 530676"/>
              <a:gd name="connsiteY9" fmla="*/ 5068096 h 5832847"/>
              <a:gd name="connsiteX10" fmla="*/ 530676 w 530676"/>
              <a:gd name="connsiteY10" fmla="*/ 5832847 h 5832847"/>
              <a:gd name="connsiteX11" fmla="*/ 0 w 530676"/>
              <a:gd name="connsiteY11" fmla="*/ 5832847 h 5832847"/>
              <a:gd name="connsiteX12" fmla="*/ 0 w 530676"/>
              <a:gd name="connsiteY12" fmla="*/ 5359738 h 5832847"/>
              <a:gd name="connsiteX13" fmla="*/ 0 w 530676"/>
              <a:gd name="connsiteY13" fmla="*/ 4653316 h 5832847"/>
              <a:gd name="connsiteX14" fmla="*/ 0 w 530676"/>
              <a:gd name="connsiteY14" fmla="*/ 4180207 h 5832847"/>
              <a:gd name="connsiteX15" fmla="*/ 0 w 530676"/>
              <a:gd name="connsiteY15" fmla="*/ 3590441 h 5832847"/>
              <a:gd name="connsiteX16" fmla="*/ 0 w 530676"/>
              <a:gd name="connsiteY16" fmla="*/ 3059004 h 5832847"/>
              <a:gd name="connsiteX17" fmla="*/ 0 w 530676"/>
              <a:gd name="connsiteY17" fmla="*/ 2294253 h 5832847"/>
              <a:gd name="connsiteX18" fmla="*/ 0 w 530676"/>
              <a:gd name="connsiteY18" fmla="*/ 1704488 h 5832847"/>
              <a:gd name="connsiteX19" fmla="*/ 0 w 530676"/>
              <a:gd name="connsiteY19" fmla="*/ 1173050 h 5832847"/>
              <a:gd name="connsiteX20" fmla="*/ 0 w 530676"/>
              <a:gd name="connsiteY20" fmla="*/ 583285 h 5832847"/>
              <a:gd name="connsiteX21" fmla="*/ 0 w 530676"/>
              <a:gd name="connsiteY21" fmla="*/ 0 h 583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0676" h="5832847" fill="none" extrusionOk="0">
                <a:moveTo>
                  <a:pt x="0" y="0"/>
                </a:moveTo>
                <a:cubicBezTo>
                  <a:pt x="120878" y="-9985"/>
                  <a:pt x="306155" y="5339"/>
                  <a:pt x="530676" y="0"/>
                </a:cubicBezTo>
                <a:cubicBezTo>
                  <a:pt x="525921" y="119107"/>
                  <a:pt x="509406" y="254093"/>
                  <a:pt x="530676" y="473109"/>
                </a:cubicBezTo>
                <a:cubicBezTo>
                  <a:pt x="551946" y="692125"/>
                  <a:pt x="521432" y="803043"/>
                  <a:pt x="530676" y="1004546"/>
                </a:cubicBezTo>
                <a:cubicBezTo>
                  <a:pt x="539920" y="1206049"/>
                  <a:pt x="527596" y="1520245"/>
                  <a:pt x="530676" y="1769297"/>
                </a:cubicBezTo>
                <a:cubicBezTo>
                  <a:pt x="533756" y="2018349"/>
                  <a:pt x="511991" y="2299286"/>
                  <a:pt x="530676" y="2475720"/>
                </a:cubicBezTo>
                <a:cubicBezTo>
                  <a:pt x="549361" y="2652154"/>
                  <a:pt x="559098" y="2994453"/>
                  <a:pt x="530676" y="3182142"/>
                </a:cubicBezTo>
                <a:cubicBezTo>
                  <a:pt x="502254" y="3369831"/>
                  <a:pt x="538799" y="3535210"/>
                  <a:pt x="530676" y="3655251"/>
                </a:cubicBezTo>
                <a:cubicBezTo>
                  <a:pt x="522553" y="3775292"/>
                  <a:pt x="492848" y="4045743"/>
                  <a:pt x="530676" y="4420002"/>
                </a:cubicBezTo>
                <a:cubicBezTo>
                  <a:pt x="568504" y="4794261"/>
                  <a:pt x="498422" y="4809757"/>
                  <a:pt x="530676" y="5068096"/>
                </a:cubicBezTo>
                <a:cubicBezTo>
                  <a:pt x="562930" y="5326435"/>
                  <a:pt x="511264" y="5612522"/>
                  <a:pt x="530676" y="5832847"/>
                </a:cubicBezTo>
                <a:cubicBezTo>
                  <a:pt x="307954" y="5822226"/>
                  <a:pt x="166776" y="5855020"/>
                  <a:pt x="0" y="5832847"/>
                </a:cubicBezTo>
                <a:cubicBezTo>
                  <a:pt x="-13330" y="5626794"/>
                  <a:pt x="-20068" y="5567775"/>
                  <a:pt x="0" y="5359738"/>
                </a:cubicBezTo>
                <a:cubicBezTo>
                  <a:pt x="20068" y="5151701"/>
                  <a:pt x="8950" y="4905935"/>
                  <a:pt x="0" y="4653316"/>
                </a:cubicBezTo>
                <a:cubicBezTo>
                  <a:pt x="-8950" y="4400697"/>
                  <a:pt x="-7758" y="4276866"/>
                  <a:pt x="0" y="4180207"/>
                </a:cubicBezTo>
                <a:cubicBezTo>
                  <a:pt x="7758" y="4083548"/>
                  <a:pt x="3991" y="3758891"/>
                  <a:pt x="0" y="3590441"/>
                </a:cubicBezTo>
                <a:cubicBezTo>
                  <a:pt x="-3991" y="3421991"/>
                  <a:pt x="-6646" y="3239815"/>
                  <a:pt x="0" y="3059004"/>
                </a:cubicBezTo>
                <a:cubicBezTo>
                  <a:pt x="6646" y="2878193"/>
                  <a:pt x="-27456" y="2644494"/>
                  <a:pt x="0" y="2294253"/>
                </a:cubicBezTo>
                <a:cubicBezTo>
                  <a:pt x="27456" y="1944012"/>
                  <a:pt x="6187" y="1945333"/>
                  <a:pt x="0" y="1704488"/>
                </a:cubicBezTo>
                <a:cubicBezTo>
                  <a:pt x="-6187" y="1463643"/>
                  <a:pt x="16970" y="1364758"/>
                  <a:pt x="0" y="1173050"/>
                </a:cubicBezTo>
                <a:cubicBezTo>
                  <a:pt x="-16970" y="981342"/>
                  <a:pt x="27102" y="859359"/>
                  <a:pt x="0" y="583285"/>
                </a:cubicBezTo>
                <a:cubicBezTo>
                  <a:pt x="-27102" y="307211"/>
                  <a:pt x="-13546" y="149615"/>
                  <a:pt x="0" y="0"/>
                </a:cubicBezTo>
                <a:close/>
              </a:path>
              <a:path w="530676" h="5832847" stroke="0" extrusionOk="0">
                <a:moveTo>
                  <a:pt x="0" y="0"/>
                </a:moveTo>
                <a:cubicBezTo>
                  <a:pt x="131027" y="8537"/>
                  <a:pt x="322768" y="19014"/>
                  <a:pt x="530676" y="0"/>
                </a:cubicBezTo>
                <a:cubicBezTo>
                  <a:pt x="529732" y="210415"/>
                  <a:pt x="540712" y="510179"/>
                  <a:pt x="530676" y="706423"/>
                </a:cubicBezTo>
                <a:cubicBezTo>
                  <a:pt x="520640" y="902667"/>
                  <a:pt x="523416" y="1229966"/>
                  <a:pt x="530676" y="1471174"/>
                </a:cubicBezTo>
                <a:cubicBezTo>
                  <a:pt x="537936" y="1712382"/>
                  <a:pt x="513337" y="1753367"/>
                  <a:pt x="530676" y="1944282"/>
                </a:cubicBezTo>
                <a:cubicBezTo>
                  <a:pt x="548015" y="2135197"/>
                  <a:pt x="506069" y="2311413"/>
                  <a:pt x="530676" y="2592376"/>
                </a:cubicBezTo>
                <a:cubicBezTo>
                  <a:pt x="555283" y="2873339"/>
                  <a:pt x="509488" y="3043446"/>
                  <a:pt x="530676" y="3182142"/>
                </a:cubicBezTo>
                <a:cubicBezTo>
                  <a:pt x="551864" y="3320838"/>
                  <a:pt x="556409" y="3687822"/>
                  <a:pt x="530676" y="3946893"/>
                </a:cubicBezTo>
                <a:cubicBezTo>
                  <a:pt x="504943" y="4205964"/>
                  <a:pt x="536844" y="4434807"/>
                  <a:pt x="530676" y="4594987"/>
                </a:cubicBezTo>
                <a:cubicBezTo>
                  <a:pt x="524508" y="4755167"/>
                  <a:pt x="518879" y="4936419"/>
                  <a:pt x="530676" y="5126424"/>
                </a:cubicBezTo>
                <a:cubicBezTo>
                  <a:pt x="542473" y="5316429"/>
                  <a:pt x="527411" y="5485063"/>
                  <a:pt x="530676" y="5832847"/>
                </a:cubicBezTo>
                <a:cubicBezTo>
                  <a:pt x="386116" y="5824576"/>
                  <a:pt x="235874" y="5839517"/>
                  <a:pt x="0" y="5832847"/>
                </a:cubicBezTo>
                <a:cubicBezTo>
                  <a:pt x="21734" y="5538836"/>
                  <a:pt x="-20240" y="5463683"/>
                  <a:pt x="0" y="5243081"/>
                </a:cubicBezTo>
                <a:cubicBezTo>
                  <a:pt x="20240" y="5022479"/>
                  <a:pt x="-6149" y="4818201"/>
                  <a:pt x="0" y="4653316"/>
                </a:cubicBezTo>
                <a:cubicBezTo>
                  <a:pt x="6149" y="4488431"/>
                  <a:pt x="-443" y="4266629"/>
                  <a:pt x="0" y="4005222"/>
                </a:cubicBezTo>
                <a:cubicBezTo>
                  <a:pt x="443" y="3743815"/>
                  <a:pt x="21228" y="3735665"/>
                  <a:pt x="0" y="3532113"/>
                </a:cubicBezTo>
                <a:cubicBezTo>
                  <a:pt x="-21228" y="3328561"/>
                  <a:pt x="-17147" y="3267237"/>
                  <a:pt x="0" y="3059004"/>
                </a:cubicBezTo>
                <a:cubicBezTo>
                  <a:pt x="17147" y="2850771"/>
                  <a:pt x="4100" y="2734881"/>
                  <a:pt x="0" y="2585896"/>
                </a:cubicBezTo>
                <a:cubicBezTo>
                  <a:pt x="-4100" y="2436911"/>
                  <a:pt x="-17893" y="2066731"/>
                  <a:pt x="0" y="1879473"/>
                </a:cubicBezTo>
                <a:cubicBezTo>
                  <a:pt x="17893" y="1692215"/>
                  <a:pt x="-36948" y="1467226"/>
                  <a:pt x="0" y="1114722"/>
                </a:cubicBezTo>
                <a:cubicBezTo>
                  <a:pt x="36948" y="762218"/>
                  <a:pt x="-1557" y="813556"/>
                  <a:pt x="0" y="583285"/>
                </a:cubicBezTo>
                <a:cubicBezTo>
                  <a:pt x="1557" y="353014"/>
                  <a:pt x="-17631" y="177645"/>
                  <a:pt x="0" y="0"/>
                </a:cubicBezTo>
                <a:close/>
              </a:path>
            </a:pathLst>
          </a:custGeom>
          <a:solidFill>
            <a:srgbClr val="273962"/>
          </a:solidFill>
          <a:ln w="762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3105286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  <a:defRPr lang="fr-FR" sz="1400" b="0" kern="1200" spc="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288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200" i="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360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000" kern="120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90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756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7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833" lvl="4">
              <a:buClr>
                <a:srgbClr val="FA7153"/>
              </a:buClr>
              <a:tabLst>
                <a:tab pos="990575" algn="l"/>
              </a:tabLst>
            </a:pPr>
            <a:endParaRPr lang="fr-FR" sz="800" dirty="0">
              <a:solidFill>
                <a:srgbClr val="F9D2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 ExtraBold" panose="02000000000000000000" pitchFamily="2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A08F07C-7E08-9257-A3C5-8CD3C9DDF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409" y="878613"/>
            <a:ext cx="1074303" cy="71219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DD8A570-1FA7-709D-655F-488C69D9C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958" y="152497"/>
            <a:ext cx="1074303" cy="71219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394DAAF-A196-4C0C-3362-EBE7F55BC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84" y="1593876"/>
            <a:ext cx="1074303" cy="712198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8631F5A-499F-0E27-8F92-BC0810F7B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098" y="2312739"/>
            <a:ext cx="1074303" cy="71219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7D1FE02-AACC-83BE-14E9-C9B8B8C4C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52" y="2966726"/>
            <a:ext cx="1074303" cy="71219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EF52136-B52D-F7E0-57BB-70543C2A3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115" y="3690032"/>
            <a:ext cx="1074303" cy="712198"/>
          </a:xfrm>
          <a:prstGeom prst="rect">
            <a:avLst/>
          </a:prstGeom>
        </p:spPr>
      </p:pic>
      <p:sp>
        <p:nvSpPr>
          <p:cNvPr id="46" name="Accolade fermante 45">
            <a:extLst>
              <a:ext uri="{FF2B5EF4-FFF2-40B4-BE49-F238E27FC236}">
                <a16:creationId xmlns:a16="http://schemas.microsoft.com/office/drawing/2014/main" id="{81D767A1-D1A9-418B-A705-2E0E57EB03FC}"/>
              </a:ext>
            </a:extLst>
          </p:cNvPr>
          <p:cNvSpPr/>
          <p:nvPr/>
        </p:nvSpPr>
        <p:spPr>
          <a:xfrm>
            <a:off x="2498825" y="405296"/>
            <a:ext cx="319579" cy="3938564"/>
          </a:xfrm>
          <a:custGeom>
            <a:avLst/>
            <a:gdLst>
              <a:gd name="connsiteX0" fmla="*/ 0 w 319579"/>
              <a:gd name="connsiteY0" fmla="*/ 0 h 3938564"/>
              <a:gd name="connsiteX1" fmla="*/ 159790 w 319579"/>
              <a:gd name="connsiteY1" fmla="*/ 26631 h 3938564"/>
              <a:gd name="connsiteX2" fmla="*/ 159790 w 319579"/>
              <a:gd name="connsiteY2" fmla="*/ 607824 h 3938564"/>
              <a:gd name="connsiteX3" fmla="*/ 159790 w 319579"/>
              <a:gd name="connsiteY3" fmla="*/ 1189016 h 3938564"/>
              <a:gd name="connsiteX4" fmla="*/ 159790 w 319579"/>
              <a:gd name="connsiteY4" fmla="*/ 1942651 h 3938564"/>
              <a:gd name="connsiteX5" fmla="*/ 319580 w 319579"/>
              <a:gd name="connsiteY5" fmla="*/ 1969282 h 3938564"/>
              <a:gd name="connsiteX6" fmla="*/ 159790 w 319579"/>
              <a:gd name="connsiteY6" fmla="*/ 1995913 h 3938564"/>
              <a:gd name="connsiteX7" fmla="*/ 159790 w 319579"/>
              <a:gd name="connsiteY7" fmla="*/ 2653747 h 3938564"/>
              <a:gd name="connsiteX8" fmla="*/ 159790 w 319579"/>
              <a:gd name="connsiteY8" fmla="*/ 3254099 h 3938564"/>
              <a:gd name="connsiteX9" fmla="*/ 159790 w 319579"/>
              <a:gd name="connsiteY9" fmla="*/ 3911933 h 3938564"/>
              <a:gd name="connsiteX10" fmla="*/ 0 w 319579"/>
              <a:gd name="connsiteY10" fmla="*/ 3938564 h 3938564"/>
              <a:gd name="connsiteX11" fmla="*/ 0 w 319579"/>
              <a:gd name="connsiteY11" fmla="*/ 3400294 h 3938564"/>
              <a:gd name="connsiteX12" fmla="*/ 0 w 319579"/>
              <a:gd name="connsiteY12" fmla="*/ 2665095 h 3938564"/>
              <a:gd name="connsiteX13" fmla="*/ 0 w 319579"/>
              <a:gd name="connsiteY13" fmla="*/ 2126825 h 3938564"/>
              <a:gd name="connsiteX14" fmla="*/ 0 w 319579"/>
              <a:gd name="connsiteY14" fmla="*/ 1588554 h 3938564"/>
              <a:gd name="connsiteX15" fmla="*/ 0 w 319579"/>
              <a:gd name="connsiteY15" fmla="*/ 853356 h 3938564"/>
              <a:gd name="connsiteX16" fmla="*/ 0 w 319579"/>
              <a:gd name="connsiteY16" fmla="*/ 0 h 3938564"/>
              <a:gd name="connsiteX0" fmla="*/ 0 w 319579"/>
              <a:gd name="connsiteY0" fmla="*/ 0 h 3938564"/>
              <a:gd name="connsiteX1" fmla="*/ 159790 w 319579"/>
              <a:gd name="connsiteY1" fmla="*/ 26631 h 3938564"/>
              <a:gd name="connsiteX2" fmla="*/ 159790 w 319579"/>
              <a:gd name="connsiteY2" fmla="*/ 646144 h 3938564"/>
              <a:gd name="connsiteX3" fmla="*/ 159790 w 319579"/>
              <a:gd name="connsiteY3" fmla="*/ 1323138 h 3938564"/>
              <a:gd name="connsiteX4" fmla="*/ 159790 w 319579"/>
              <a:gd name="connsiteY4" fmla="*/ 1942651 h 3938564"/>
              <a:gd name="connsiteX5" fmla="*/ 319580 w 319579"/>
              <a:gd name="connsiteY5" fmla="*/ 1969282 h 3938564"/>
              <a:gd name="connsiteX6" fmla="*/ 159790 w 319579"/>
              <a:gd name="connsiteY6" fmla="*/ 1995913 h 3938564"/>
              <a:gd name="connsiteX7" fmla="*/ 159790 w 319579"/>
              <a:gd name="connsiteY7" fmla="*/ 2596266 h 3938564"/>
              <a:gd name="connsiteX8" fmla="*/ 159790 w 319579"/>
              <a:gd name="connsiteY8" fmla="*/ 3273260 h 3938564"/>
              <a:gd name="connsiteX9" fmla="*/ 159790 w 319579"/>
              <a:gd name="connsiteY9" fmla="*/ 3911933 h 3938564"/>
              <a:gd name="connsiteX10" fmla="*/ 0 w 319579"/>
              <a:gd name="connsiteY10" fmla="*/ 3938564 h 393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579" h="3938564" stroke="0" extrusionOk="0">
                <a:moveTo>
                  <a:pt x="0" y="0"/>
                </a:moveTo>
                <a:cubicBezTo>
                  <a:pt x="90251" y="-1751"/>
                  <a:pt x="156935" y="11201"/>
                  <a:pt x="159790" y="26631"/>
                </a:cubicBezTo>
                <a:cubicBezTo>
                  <a:pt x="149241" y="218757"/>
                  <a:pt x="176348" y="436230"/>
                  <a:pt x="159790" y="607824"/>
                </a:cubicBezTo>
                <a:cubicBezTo>
                  <a:pt x="143232" y="779418"/>
                  <a:pt x="146234" y="973996"/>
                  <a:pt x="159790" y="1189016"/>
                </a:cubicBezTo>
                <a:cubicBezTo>
                  <a:pt x="173346" y="1404036"/>
                  <a:pt x="189678" y="1733488"/>
                  <a:pt x="159790" y="1942651"/>
                </a:cubicBezTo>
                <a:cubicBezTo>
                  <a:pt x="160818" y="1963833"/>
                  <a:pt x="228481" y="1952754"/>
                  <a:pt x="319580" y="1969282"/>
                </a:cubicBezTo>
                <a:cubicBezTo>
                  <a:pt x="230647" y="1968508"/>
                  <a:pt x="159245" y="1981935"/>
                  <a:pt x="159790" y="1995913"/>
                </a:cubicBezTo>
                <a:cubicBezTo>
                  <a:pt x="159033" y="2228202"/>
                  <a:pt x="175448" y="2403876"/>
                  <a:pt x="159790" y="2653747"/>
                </a:cubicBezTo>
                <a:cubicBezTo>
                  <a:pt x="144132" y="2903618"/>
                  <a:pt x="170286" y="3023997"/>
                  <a:pt x="159790" y="3254099"/>
                </a:cubicBezTo>
                <a:cubicBezTo>
                  <a:pt x="149294" y="3484201"/>
                  <a:pt x="158876" y="3761574"/>
                  <a:pt x="159790" y="3911933"/>
                </a:cubicBezTo>
                <a:cubicBezTo>
                  <a:pt x="152763" y="3940779"/>
                  <a:pt x="94218" y="3948882"/>
                  <a:pt x="0" y="3938564"/>
                </a:cubicBezTo>
                <a:cubicBezTo>
                  <a:pt x="6933" y="3691169"/>
                  <a:pt x="26011" y="3659617"/>
                  <a:pt x="0" y="3400294"/>
                </a:cubicBezTo>
                <a:cubicBezTo>
                  <a:pt x="-26011" y="3140971"/>
                  <a:pt x="26723" y="2839078"/>
                  <a:pt x="0" y="2665095"/>
                </a:cubicBezTo>
                <a:cubicBezTo>
                  <a:pt x="-26723" y="2491112"/>
                  <a:pt x="-22932" y="2243596"/>
                  <a:pt x="0" y="2126825"/>
                </a:cubicBezTo>
                <a:cubicBezTo>
                  <a:pt x="22932" y="2010054"/>
                  <a:pt x="-21299" y="1748655"/>
                  <a:pt x="0" y="1588554"/>
                </a:cubicBezTo>
                <a:cubicBezTo>
                  <a:pt x="21299" y="1428453"/>
                  <a:pt x="21116" y="1200128"/>
                  <a:pt x="0" y="853356"/>
                </a:cubicBezTo>
                <a:cubicBezTo>
                  <a:pt x="-21116" y="506584"/>
                  <a:pt x="-38749" y="352995"/>
                  <a:pt x="0" y="0"/>
                </a:cubicBezTo>
                <a:close/>
              </a:path>
              <a:path w="319579" h="3938564" fill="none" extrusionOk="0">
                <a:moveTo>
                  <a:pt x="0" y="0"/>
                </a:moveTo>
                <a:cubicBezTo>
                  <a:pt x="87568" y="17"/>
                  <a:pt x="160000" y="8389"/>
                  <a:pt x="159790" y="26631"/>
                </a:cubicBezTo>
                <a:cubicBezTo>
                  <a:pt x="186948" y="163881"/>
                  <a:pt x="165306" y="501505"/>
                  <a:pt x="159790" y="646144"/>
                </a:cubicBezTo>
                <a:cubicBezTo>
                  <a:pt x="154274" y="790783"/>
                  <a:pt x="164273" y="1011965"/>
                  <a:pt x="159790" y="1323138"/>
                </a:cubicBezTo>
                <a:cubicBezTo>
                  <a:pt x="155307" y="1634311"/>
                  <a:pt x="149044" y="1712403"/>
                  <a:pt x="159790" y="1942651"/>
                </a:cubicBezTo>
                <a:cubicBezTo>
                  <a:pt x="168789" y="1968981"/>
                  <a:pt x="244811" y="1965617"/>
                  <a:pt x="319580" y="1969282"/>
                </a:cubicBezTo>
                <a:cubicBezTo>
                  <a:pt x="231073" y="1971656"/>
                  <a:pt x="160757" y="1980112"/>
                  <a:pt x="159790" y="1995913"/>
                </a:cubicBezTo>
                <a:cubicBezTo>
                  <a:pt x="131094" y="2212383"/>
                  <a:pt x="155441" y="2321123"/>
                  <a:pt x="159790" y="2596266"/>
                </a:cubicBezTo>
                <a:cubicBezTo>
                  <a:pt x="164139" y="2871409"/>
                  <a:pt x="190056" y="3036390"/>
                  <a:pt x="159790" y="3273260"/>
                </a:cubicBezTo>
                <a:cubicBezTo>
                  <a:pt x="129524" y="3510130"/>
                  <a:pt x="164431" y="3753292"/>
                  <a:pt x="159790" y="3911933"/>
                </a:cubicBezTo>
                <a:cubicBezTo>
                  <a:pt x="171857" y="3936630"/>
                  <a:pt x="90482" y="3933876"/>
                  <a:pt x="0" y="3938564"/>
                </a:cubicBezTo>
              </a:path>
            </a:pathLst>
          </a:custGeom>
          <a:noFill/>
          <a:ln w="381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3">
            <a:extLst>
              <a:ext uri="{FF2B5EF4-FFF2-40B4-BE49-F238E27FC236}">
                <a16:creationId xmlns:a16="http://schemas.microsoft.com/office/drawing/2014/main" id="{4C04D29B-48C4-360F-60C3-04BEAC6AFF5A}"/>
              </a:ext>
            </a:extLst>
          </p:cNvPr>
          <p:cNvSpPr txBox="1">
            <a:spLocks/>
          </p:cNvSpPr>
          <p:nvPr/>
        </p:nvSpPr>
        <p:spPr>
          <a:xfrm rot="21442024">
            <a:off x="708250" y="4560636"/>
            <a:ext cx="1182069" cy="239205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ct val="0"/>
              </a:spcBef>
              <a:buNone/>
              <a:tabLst/>
              <a:defRPr sz="2400" b="0" i="0" kern="1200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1400" b="1" dirty="0">
                <a:solidFill>
                  <a:srgbClr val="1C2F54"/>
                </a:solidFill>
                <a:latin typeface="Marianne" panose="02000000000000000000" pitchFamily="50" charset="0"/>
              </a:rPr>
              <a:t>LOCAL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58229B-6B3D-441D-B777-2D35E334E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049" y="823261"/>
            <a:ext cx="2013902" cy="122413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F34A45D-E41E-F0DF-5B80-23BD5DF6FD7E}"/>
              </a:ext>
            </a:extLst>
          </p:cNvPr>
          <p:cNvSpPr txBox="1"/>
          <p:nvPr/>
        </p:nvSpPr>
        <p:spPr>
          <a:xfrm>
            <a:off x="2978765" y="2805714"/>
            <a:ext cx="32472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fr-FR" sz="11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L’ensemble des cadres de restitution est centralisé dans une base de données commune au niveau régional.</a:t>
            </a:r>
          </a:p>
          <a:p>
            <a:pPr lvl="0" algn="ctr">
              <a:buSzPts val="1000"/>
              <a:tabLst>
                <a:tab pos="457200" algn="l"/>
              </a:tabLst>
            </a:pPr>
            <a:endParaRPr lang="fr-FR" sz="11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fr-FR" sz="11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donnée brute est partagée avec la DD et le CTS du département concerné afin d’être traitée par le CTS.</a:t>
            </a:r>
          </a:p>
          <a:p>
            <a:pPr lvl="0" algn="ctr">
              <a:buSzPts val="1000"/>
              <a:tabLst>
                <a:tab pos="457200" algn="l"/>
              </a:tabLst>
            </a:pPr>
            <a:endParaRPr lang="fr-FR" sz="11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fr-FR" sz="11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 accompagnement DUAJIQ est à mettre en place pour définir la méthode de traitement et construire le mode opératoire associé.</a:t>
            </a:r>
            <a:endParaRPr lang="fr-FR" sz="1100" i="1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orms concept illustration | Premium Vector">
            <a:extLst>
              <a:ext uri="{FF2B5EF4-FFF2-40B4-BE49-F238E27FC236}">
                <a16:creationId xmlns:a16="http://schemas.microsoft.com/office/drawing/2014/main" id="{8360368B-60B5-C0CD-7C2A-3970833F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74" y="241614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orms concept illustration | Premium Vector">
            <a:extLst>
              <a:ext uri="{FF2B5EF4-FFF2-40B4-BE49-F238E27FC236}">
                <a16:creationId xmlns:a16="http://schemas.microsoft.com/office/drawing/2014/main" id="{962E0AD6-49E8-8050-75B0-06EA86CC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38" y="1010553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orms concept illustration | Premium Vector">
            <a:extLst>
              <a:ext uri="{FF2B5EF4-FFF2-40B4-BE49-F238E27FC236}">
                <a16:creationId xmlns:a16="http://schemas.microsoft.com/office/drawing/2014/main" id="{AB5CFDF3-F9C4-F89A-50C3-1DAB1620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48" y="1656880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orms concept illustration | Premium Vector">
            <a:extLst>
              <a:ext uri="{FF2B5EF4-FFF2-40B4-BE49-F238E27FC236}">
                <a16:creationId xmlns:a16="http://schemas.microsoft.com/office/drawing/2014/main" id="{D81D2445-1237-1FCE-EA43-19EF303D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21" y="2424076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orms concept illustration | Premium Vector">
            <a:extLst>
              <a:ext uri="{FF2B5EF4-FFF2-40B4-BE49-F238E27FC236}">
                <a16:creationId xmlns:a16="http://schemas.microsoft.com/office/drawing/2014/main" id="{AF7D2166-6371-2E9E-A114-B96D2B78E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11" y="3029260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orms concept illustration | Premium Vector">
            <a:extLst>
              <a:ext uri="{FF2B5EF4-FFF2-40B4-BE49-F238E27FC236}">
                <a16:creationId xmlns:a16="http://schemas.microsoft.com/office/drawing/2014/main" id="{6BD59025-98FE-2C54-DBEA-C5624C62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76" y="3754118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72F0491B-DB84-EA5A-99D3-6A2BE012F9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749" y="49100"/>
            <a:ext cx="1316483" cy="881539"/>
          </a:xfrm>
          <a:prstGeom prst="rect">
            <a:avLst/>
          </a:prstGeom>
        </p:spPr>
      </p:pic>
      <p:pic>
        <p:nvPicPr>
          <p:cNvPr id="43" name="Image 42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EE446400-BCD3-E541-3DC6-9D22B1111C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5559" y="670604"/>
            <a:ext cx="1316483" cy="881539"/>
          </a:xfrm>
          <a:prstGeom prst="rect">
            <a:avLst/>
          </a:prstGeom>
        </p:spPr>
      </p:pic>
      <p:pic>
        <p:nvPicPr>
          <p:cNvPr id="45" name="Image 44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726911D6-AB10-AA61-3C2D-E59FD1B85D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6020" y="1346707"/>
            <a:ext cx="1316483" cy="881539"/>
          </a:xfrm>
          <a:prstGeom prst="rect">
            <a:avLst/>
          </a:prstGeom>
        </p:spPr>
      </p:pic>
      <p:pic>
        <p:nvPicPr>
          <p:cNvPr id="48" name="Image 47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17B91CF2-D5C8-6C5C-1130-4BDF0F3835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8107" y="1925791"/>
            <a:ext cx="1316483" cy="881539"/>
          </a:xfrm>
          <a:prstGeom prst="rect">
            <a:avLst/>
          </a:prstGeom>
        </p:spPr>
      </p:pic>
      <p:pic>
        <p:nvPicPr>
          <p:cNvPr id="49" name="Image 48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533F4FA5-69A3-8C97-A1A5-724954C25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7033" y="2435652"/>
            <a:ext cx="1316483" cy="881539"/>
          </a:xfrm>
          <a:prstGeom prst="rect">
            <a:avLst/>
          </a:prstGeom>
        </p:spPr>
      </p:pic>
      <p:pic>
        <p:nvPicPr>
          <p:cNvPr id="50" name="Image 49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4FF6AEEF-CBA6-B448-CA59-74DB14EB87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3731" y="3144016"/>
            <a:ext cx="1316483" cy="881539"/>
          </a:xfrm>
          <a:prstGeom prst="rect">
            <a:avLst/>
          </a:prstGeom>
        </p:spPr>
      </p:pic>
      <p:sp>
        <p:nvSpPr>
          <p:cNvPr id="51" name="Titre 3">
            <a:extLst>
              <a:ext uri="{FF2B5EF4-FFF2-40B4-BE49-F238E27FC236}">
                <a16:creationId xmlns:a16="http://schemas.microsoft.com/office/drawing/2014/main" id="{9CC8282B-157E-2A2F-0CD7-46694E03DEF6}"/>
              </a:ext>
            </a:extLst>
          </p:cNvPr>
          <p:cNvSpPr txBox="1">
            <a:spLocks/>
          </p:cNvSpPr>
          <p:nvPr/>
        </p:nvSpPr>
        <p:spPr>
          <a:xfrm rot="21442024">
            <a:off x="6854223" y="4483294"/>
            <a:ext cx="2095034" cy="239205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ct val="0"/>
              </a:spcBef>
              <a:buNone/>
              <a:tabLst/>
              <a:defRPr sz="2400" b="0" i="0" kern="1200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1400" b="1" dirty="0">
                <a:solidFill>
                  <a:srgbClr val="1C2F54"/>
                </a:solidFill>
                <a:latin typeface="Marianne" panose="02000000000000000000" pitchFamily="50" charset="0"/>
              </a:rPr>
              <a:t>DEPARTEMENTAL</a:t>
            </a:r>
          </a:p>
        </p:txBody>
      </p:sp>
      <p:pic>
        <p:nvPicPr>
          <p:cNvPr id="65" name="Picture 2" descr="Forms concept illustration | Premium Vector">
            <a:extLst>
              <a:ext uri="{FF2B5EF4-FFF2-40B4-BE49-F238E27FC236}">
                <a16:creationId xmlns:a16="http://schemas.microsoft.com/office/drawing/2014/main" id="{1188ADCA-5687-FD3E-2566-4006D612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40" y="886426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0667534B-887F-70C2-BB4E-B918215CFDEA}"/>
              </a:ext>
            </a:extLst>
          </p:cNvPr>
          <p:cNvSpPr txBox="1"/>
          <p:nvPr/>
        </p:nvSpPr>
        <p:spPr>
          <a:xfrm>
            <a:off x="3476517" y="2062637"/>
            <a:ext cx="2401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kern="100" dirty="0">
                <a:latin typeface="Marianne ExtraBold" panose="02000000000000000000" pitchFamily="2" charset="0"/>
                <a:cs typeface="Times New Roman" panose="02020603050405020304" pitchFamily="18" charset="0"/>
              </a:rPr>
              <a:t>DUAJIQ </a:t>
            </a:r>
          </a:p>
          <a:p>
            <a:pPr algn="ctr"/>
            <a:r>
              <a:rPr lang="fr-FR" sz="1400" i="1" kern="100" dirty="0">
                <a:latin typeface="Marianne ExtraBold" panose="02000000000000000000" pitchFamily="2" charset="0"/>
                <a:cs typeface="Times New Roman" panose="02020603050405020304" pitchFamily="18" charset="0"/>
              </a:rPr>
              <a:t>via la Fabrique Citoyenne</a:t>
            </a:r>
            <a:endParaRPr lang="fr-FR" sz="1400" i="1" dirty="0">
              <a:latin typeface="Marianne ExtraBold" panose="02000000000000000000" pitchFamily="2" charset="0"/>
            </a:endParaRPr>
          </a:p>
        </p:txBody>
      </p: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5D21E8DB-A5C9-243B-3110-99A33919B101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5578951" y="864695"/>
            <a:ext cx="793249" cy="57063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1A6337B4-8C5C-25AF-FC8D-9AA35B5449C8}"/>
              </a:ext>
            </a:extLst>
          </p:cNvPr>
          <p:cNvCxnSpPr>
            <a:cxnSpLocks/>
          </p:cNvCxnSpPr>
          <p:nvPr/>
        </p:nvCxnSpPr>
        <p:spPr>
          <a:xfrm flipV="1">
            <a:off x="5731351" y="1288316"/>
            <a:ext cx="964669" cy="2994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2B4C5255-DB18-B763-3E8F-2271E17815FB}"/>
              </a:ext>
            </a:extLst>
          </p:cNvPr>
          <p:cNvCxnSpPr>
            <a:cxnSpLocks/>
          </p:cNvCxnSpPr>
          <p:nvPr/>
        </p:nvCxnSpPr>
        <p:spPr>
          <a:xfrm>
            <a:off x="5883751" y="1740129"/>
            <a:ext cx="597985" cy="136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27154B1F-D28A-8C4A-C6FE-9E5BA5E34515}"/>
              </a:ext>
            </a:extLst>
          </p:cNvPr>
          <p:cNvCxnSpPr>
            <a:cxnSpLocks/>
          </p:cNvCxnSpPr>
          <p:nvPr/>
        </p:nvCxnSpPr>
        <p:spPr>
          <a:xfrm>
            <a:off x="5786060" y="1907149"/>
            <a:ext cx="1162204" cy="5169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4C5F93B4-DFC6-8EE8-5354-46D7627E2B0F}"/>
              </a:ext>
            </a:extLst>
          </p:cNvPr>
          <p:cNvCxnSpPr>
            <a:cxnSpLocks/>
          </p:cNvCxnSpPr>
          <p:nvPr/>
        </p:nvCxnSpPr>
        <p:spPr>
          <a:xfrm>
            <a:off x="5700749" y="2007315"/>
            <a:ext cx="873472" cy="878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6F8E8DD1-91E2-BEFE-8F69-140D7E725901}"/>
              </a:ext>
            </a:extLst>
          </p:cNvPr>
          <p:cNvCxnSpPr>
            <a:cxnSpLocks/>
          </p:cNvCxnSpPr>
          <p:nvPr/>
        </p:nvCxnSpPr>
        <p:spPr>
          <a:xfrm>
            <a:off x="5825087" y="2548672"/>
            <a:ext cx="1210026" cy="1253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 descr="Forms concept illustration | Premium Vector">
            <a:extLst>
              <a:ext uri="{FF2B5EF4-FFF2-40B4-BE49-F238E27FC236}">
                <a16:creationId xmlns:a16="http://schemas.microsoft.com/office/drawing/2014/main" id="{64F0EE7E-F518-40C5-8FB2-EF13D90AE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51" y="657021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Forms concept illustration | Premium Vector">
            <a:extLst>
              <a:ext uri="{FF2B5EF4-FFF2-40B4-BE49-F238E27FC236}">
                <a16:creationId xmlns:a16="http://schemas.microsoft.com/office/drawing/2014/main" id="{824C2BBA-CE0F-589C-E789-3DA61B21E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28" y="569782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Forms concept illustration | Premium Vector">
            <a:extLst>
              <a:ext uri="{FF2B5EF4-FFF2-40B4-BE49-F238E27FC236}">
                <a16:creationId xmlns:a16="http://schemas.microsoft.com/office/drawing/2014/main" id="{C412C445-7E17-3F47-11C8-C98B8975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981" y="989721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orms concept illustration | Premium Vector">
            <a:extLst>
              <a:ext uri="{FF2B5EF4-FFF2-40B4-BE49-F238E27FC236}">
                <a16:creationId xmlns:a16="http://schemas.microsoft.com/office/drawing/2014/main" id="{4CC71FFF-E188-5D6F-383A-5B0D764A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16" y="1093691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orms concept illustration | Premium Vector">
            <a:extLst>
              <a:ext uri="{FF2B5EF4-FFF2-40B4-BE49-F238E27FC236}">
                <a16:creationId xmlns:a16="http://schemas.microsoft.com/office/drawing/2014/main" id="{02A3158B-413A-FB5B-5313-305C0E75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9" y="1398005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orms concept illustration | Premium Vector">
            <a:extLst>
              <a:ext uri="{FF2B5EF4-FFF2-40B4-BE49-F238E27FC236}">
                <a16:creationId xmlns:a16="http://schemas.microsoft.com/office/drawing/2014/main" id="{01F725CE-DB84-5482-8AF2-168C95B27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79" y="1741068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orms concept illustration | Premium Vector">
            <a:extLst>
              <a:ext uri="{FF2B5EF4-FFF2-40B4-BE49-F238E27FC236}">
                <a16:creationId xmlns:a16="http://schemas.microsoft.com/office/drawing/2014/main" id="{6BF41C31-93FF-089E-C78A-E7A9B98BD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27" y="1874714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orms concept illustration | Premium Vector">
            <a:extLst>
              <a:ext uri="{FF2B5EF4-FFF2-40B4-BE49-F238E27FC236}">
                <a16:creationId xmlns:a16="http://schemas.microsoft.com/office/drawing/2014/main" id="{6A385487-29FC-5993-A86D-056C3D7E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79" y="2151423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orms concept illustration | Premium Vector">
            <a:extLst>
              <a:ext uri="{FF2B5EF4-FFF2-40B4-BE49-F238E27FC236}">
                <a16:creationId xmlns:a16="http://schemas.microsoft.com/office/drawing/2014/main" id="{1EE32B73-6011-C89A-1162-5B991302A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43" y="2341277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Forms concept illustration | Premium Vector">
            <a:extLst>
              <a:ext uri="{FF2B5EF4-FFF2-40B4-BE49-F238E27FC236}">
                <a16:creationId xmlns:a16="http://schemas.microsoft.com/office/drawing/2014/main" id="{FD3496FD-F591-E715-BE28-F8D63452B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63" y="2550896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Forms concept illustration | Premium Vector">
            <a:extLst>
              <a:ext uri="{FF2B5EF4-FFF2-40B4-BE49-F238E27FC236}">
                <a16:creationId xmlns:a16="http://schemas.microsoft.com/office/drawing/2014/main" id="{BF1CFA1D-F84A-5262-6F1F-BEF2C58E4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00" y="2312739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Forms concept illustration | Premium Vector">
            <a:extLst>
              <a:ext uri="{FF2B5EF4-FFF2-40B4-BE49-F238E27FC236}">
                <a16:creationId xmlns:a16="http://schemas.microsoft.com/office/drawing/2014/main" id="{52925429-241F-C8B2-A077-84420AE5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54" y="2921089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Forms concept illustration | Premium Vector">
            <a:extLst>
              <a:ext uri="{FF2B5EF4-FFF2-40B4-BE49-F238E27FC236}">
                <a16:creationId xmlns:a16="http://schemas.microsoft.com/office/drawing/2014/main" id="{5298A288-53B3-6336-07F0-7E27D38D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16" y="2867217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Forms concept illustration | Premium Vector">
            <a:extLst>
              <a:ext uri="{FF2B5EF4-FFF2-40B4-BE49-F238E27FC236}">
                <a16:creationId xmlns:a16="http://schemas.microsoft.com/office/drawing/2014/main" id="{1F83B4E6-6912-964C-F21B-C1E6FBB4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80" y="3277613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Forms concept illustration | Premium Vector">
            <a:extLst>
              <a:ext uri="{FF2B5EF4-FFF2-40B4-BE49-F238E27FC236}">
                <a16:creationId xmlns:a16="http://schemas.microsoft.com/office/drawing/2014/main" id="{1B0DD333-6045-BB45-DC56-96BE6FF6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92" y="3096273"/>
            <a:ext cx="353532" cy="3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Image 100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7F851336-30F0-16DF-8BB5-23588957CE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9601" y="3652072"/>
            <a:ext cx="1316483" cy="88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1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DB394-D754-F2F0-BBCE-035061F78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>
            <a:extLst>
              <a:ext uri="{FF2B5EF4-FFF2-40B4-BE49-F238E27FC236}">
                <a16:creationId xmlns:a16="http://schemas.microsoft.com/office/drawing/2014/main" id="{B06DAF9D-1B19-88A5-FEA4-4B300EC63A89}"/>
              </a:ext>
            </a:extLst>
          </p:cNvPr>
          <p:cNvSpPr/>
          <p:nvPr/>
        </p:nvSpPr>
        <p:spPr>
          <a:xfrm flipH="1">
            <a:off x="8243800" y="4515698"/>
            <a:ext cx="1247731" cy="622333"/>
          </a:xfrm>
          <a:custGeom>
            <a:avLst/>
            <a:gdLst>
              <a:gd name="connsiteX0" fmla="*/ 0 w 1247731"/>
              <a:gd name="connsiteY0" fmla="*/ 622333 h 622333"/>
              <a:gd name="connsiteX1" fmla="*/ 155583 w 1247731"/>
              <a:gd name="connsiteY1" fmla="*/ 0 h 622333"/>
              <a:gd name="connsiteX2" fmla="*/ 679814 w 1247731"/>
              <a:gd name="connsiteY2" fmla="*/ 0 h 622333"/>
              <a:gd name="connsiteX3" fmla="*/ 1247731 w 1247731"/>
              <a:gd name="connsiteY3" fmla="*/ 0 h 622333"/>
              <a:gd name="connsiteX4" fmla="*/ 1092148 w 1247731"/>
              <a:gd name="connsiteY4" fmla="*/ 622333 h 622333"/>
              <a:gd name="connsiteX5" fmla="*/ 578838 w 1247731"/>
              <a:gd name="connsiteY5" fmla="*/ 622333 h 622333"/>
              <a:gd name="connsiteX6" fmla="*/ 0 w 1247731"/>
              <a:gd name="connsiteY6" fmla="*/ 622333 h 62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7731" h="622333" fill="none" extrusionOk="0">
                <a:moveTo>
                  <a:pt x="0" y="622333"/>
                </a:moveTo>
                <a:cubicBezTo>
                  <a:pt x="31497" y="461655"/>
                  <a:pt x="89431" y="167094"/>
                  <a:pt x="155583" y="0"/>
                </a:cubicBezTo>
                <a:cubicBezTo>
                  <a:pt x="390467" y="18025"/>
                  <a:pt x="516179" y="14743"/>
                  <a:pt x="679814" y="0"/>
                </a:cubicBezTo>
                <a:cubicBezTo>
                  <a:pt x="843449" y="-14743"/>
                  <a:pt x="981938" y="22316"/>
                  <a:pt x="1247731" y="0"/>
                </a:cubicBezTo>
                <a:cubicBezTo>
                  <a:pt x="1187526" y="140885"/>
                  <a:pt x="1112588" y="444667"/>
                  <a:pt x="1092148" y="622333"/>
                </a:cubicBezTo>
                <a:cubicBezTo>
                  <a:pt x="941080" y="625613"/>
                  <a:pt x="819522" y="645501"/>
                  <a:pt x="578838" y="622333"/>
                </a:cubicBezTo>
                <a:cubicBezTo>
                  <a:pt x="338154" y="599166"/>
                  <a:pt x="224268" y="600815"/>
                  <a:pt x="0" y="622333"/>
                </a:cubicBezTo>
                <a:close/>
              </a:path>
              <a:path w="1247731" h="622333" stroke="0" extrusionOk="0">
                <a:moveTo>
                  <a:pt x="0" y="622333"/>
                </a:moveTo>
                <a:cubicBezTo>
                  <a:pt x="62965" y="377132"/>
                  <a:pt x="81128" y="175285"/>
                  <a:pt x="155583" y="0"/>
                </a:cubicBezTo>
                <a:cubicBezTo>
                  <a:pt x="330036" y="1892"/>
                  <a:pt x="511723" y="19565"/>
                  <a:pt x="668893" y="0"/>
                </a:cubicBezTo>
                <a:cubicBezTo>
                  <a:pt x="826063" y="-19565"/>
                  <a:pt x="1112994" y="-9570"/>
                  <a:pt x="1247731" y="0"/>
                </a:cubicBezTo>
                <a:cubicBezTo>
                  <a:pt x="1238214" y="139695"/>
                  <a:pt x="1122261" y="495004"/>
                  <a:pt x="1092148" y="622333"/>
                </a:cubicBezTo>
                <a:cubicBezTo>
                  <a:pt x="856480" y="619790"/>
                  <a:pt x="684538" y="641795"/>
                  <a:pt x="535153" y="622333"/>
                </a:cubicBezTo>
                <a:cubicBezTo>
                  <a:pt x="385769" y="602871"/>
                  <a:pt x="266064" y="629127"/>
                  <a:pt x="0" y="622333"/>
                </a:cubicBezTo>
                <a:close/>
              </a:path>
            </a:pathLst>
          </a:custGeom>
          <a:solidFill>
            <a:srgbClr val="273962"/>
          </a:solidFill>
          <a:ln w="762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3446493693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29E9432B-01E9-D058-BF95-405910161BAD}"/>
              </a:ext>
            </a:extLst>
          </p:cNvPr>
          <p:cNvSpPr/>
          <p:nvPr/>
        </p:nvSpPr>
        <p:spPr>
          <a:xfrm>
            <a:off x="-417557" y="5727771"/>
            <a:ext cx="9685553" cy="534208"/>
          </a:xfrm>
          <a:custGeom>
            <a:avLst/>
            <a:gdLst>
              <a:gd name="connsiteX0" fmla="*/ 0 w 9685553"/>
              <a:gd name="connsiteY0" fmla="*/ 312225 h 534208"/>
              <a:gd name="connsiteX1" fmla="*/ 1651869 w 9685553"/>
              <a:gd name="connsiteY1" fmla="*/ 5044 h 534208"/>
              <a:gd name="connsiteX2" fmla="*/ 5072955 w 9685553"/>
              <a:gd name="connsiteY2" fmla="*/ 533681 h 534208"/>
              <a:gd name="connsiteX3" fmla="*/ 8611386 w 9685553"/>
              <a:gd name="connsiteY3" fmla="*/ 105056 h 534208"/>
              <a:gd name="connsiteX4" fmla="*/ 9685553 w 9685553"/>
              <a:gd name="connsiteY4" fmla="*/ 162206 h 5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5553" h="534208" extrusionOk="0">
                <a:moveTo>
                  <a:pt x="0" y="312225"/>
                </a:moveTo>
                <a:cubicBezTo>
                  <a:pt x="391821" y="108406"/>
                  <a:pt x="799425" y="-116226"/>
                  <a:pt x="1651869" y="5044"/>
                </a:cubicBezTo>
                <a:cubicBezTo>
                  <a:pt x="2471223" y="35622"/>
                  <a:pt x="3732699" y="550979"/>
                  <a:pt x="5072955" y="533681"/>
                </a:cubicBezTo>
                <a:cubicBezTo>
                  <a:pt x="6253186" y="593319"/>
                  <a:pt x="7883405" y="150026"/>
                  <a:pt x="8611386" y="105056"/>
                </a:cubicBezTo>
                <a:cubicBezTo>
                  <a:pt x="9409892" y="44551"/>
                  <a:pt x="9535424" y="132066"/>
                  <a:pt x="9685553" y="162206"/>
                </a:cubicBezTo>
              </a:path>
            </a:pathLst>
          </a:custGeom>
          <a:noFill/>
          <a:ln w="76200">
            <a:solidFill>
              <a:srgbClr val="18203C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7665244"/>
                      <a:gd name="connsiteY0" fmla="*/ 312225 h 534208"/>
                      <a:gd name="connsiteX1" fmla="*/ 1307306 w 7665244"/>
                      <a:gd name="connsiteY1" fmla="*/ 5044 h 534208"/>
                      <a:gd name="connsiteX2" fmla="*/ 4014788 w 7665244"/>
                      <a:gd name="connsiteY2" fmla="*/ 533681 h 534208"/>
                      <a:gd name="connsiteX3" fmla="*/ 6815138 w 7665244"/>
                      <a:gd name="connsiteY3" fmla="*/ 105056 h 534208"/>
                      <a:gd name="connsiteX4" fmla="*/ 7665244 w 7665244"/>
                      <a:gd name="connsiteY4" fmla="*/ 162206 h 534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5244" h="534208">
                        <a:moveTo>
                          <a:pt x="0" y="312225"/>
                        </a:moveTo>
                        <a:cubicBezTo>
                          <a:pt x="319087" y="140180"/>
                          <a:pt x="638175" y="-31865"/>
                          <a:pt x="1307306" y="5044"/>
                        </a:cubicBezTo>
                        <a:cubicBezTo>
                          <a:pt x="1976437" y="41953"/>
                          <a:pt x="3096816" y="517012"/>
                          <a:pt x="4014788" y="533681"/>
                        </a:cubicBezTo>
                        <a:cubicBezTo>
                          <a:pt x="4932760" y="550350"/>
                          <a:pt x="6206729" y="166968"/>
                          <a:pt x="6815138" y="105056"/>
                        </a:cubicBezTo>
                        <a:cubicBezTo>
                          <a:pt x="7423547" y="43144"/>
                          <a:pt x="7544395" y="102675"/>
                          <a:pt x="7665244" y="162206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849E7E3F-694C-2082-4D0A-2E178ECD08DD}"/>
              </a:ext>
            </a:extLst>
          </p:cNvPr>
          <p:cNvSpPr txBox="1">
            <a:spLocks/>
          </p:cNvSpPr>
          <p:nvPr/>
        </p:nvSpPr>
        <p:spPr bwMode="gray">
          <a:xfrm>
            <a:off x="-476717" y="-706594"/>
            <a:ext cx="530676" cy="5832847"/>
          </a:xfrm>
          <a:custGeom>
            <a:avLst/>
            <a:gdLst>
              <a:gd name="connsiteX0" fmla="*/ 0 w 530676"/>
              <a:gd name="connsiteY0" fmla="*/ 0 h 5832847"/>
              <a:gd name="connsiteX1" fmla="*/ 530676 w 530676"/>
              <a:gd name="connsiteY1" fmla="*/ 0 h 5832847"/>
              <a:gd name="connsiteX2" fmla="*/ 530676 w 530676"/>
              <a:gd name="connsiteY2" fmla="*/ 473109 h 5832847"/>
              <a:gd name="connsiteX3" fmla="*/ 530676 w 530676"/>
              <a:gd name="connsiteY3" fmla="*/ 1004546 h 5832847"/>
              <a:gd name="connsiteX4" fmla="*/ 530676 w 530676"/>
              <a:gd name="connsiteY4" fmla="*/ 1769297 h 5832847"/>
              <a:gd name="connsiteX5" fmla="*/ 530676 w 530676"/>
              <a:gd name="connsiteY5" fmla="*/ 2475720 h 5832847"/>
              <a:gd name="connsiteX6" fmla="*/ 530676 w 530676"/>
              <a:gd name="connsiteY6" fmla="*/ 3182142 h 5832847"/>
              <a:gd name="connsiteX7" fmla="*/ 530676 w 530676"/>
              <a:gd name="connsiteY7" fmla="*/ 3655251 h 5832847"/>
              <a:gd name="connsiteX8" fmla="*/ 530676 w 530676"/>
              <a:gd name="connsiteY8" fmla="*/ 4420002 h 5832847"/>
              <a:gd name="connsiteX9" fmla="*/ 530676 w 530676"/>
              <a:gd name="connsiteY9" fmla="*/ 5068096 h 5832847"/>
              <a:gd name="connsiteX10" fmla="*/ 530676 w 530676"/>
              <a:gd name="connsiteY10" fmla="*/ 5832847 h 5832847"/>
              <a:gd name="connsiteX11" fmla="*/ 0 w 530676"/>
              <a:gd name="connsiteY11" fmla="*/ 5832847 h 5832847"/>
              <a:gd name="connsiteX12" fmla="*/ 0 w 530676"/>
              <a:gd name="connsiteY12" fmla="*/ 5359738 h 5832847"/>
              <a:gd name="connsiteX13" fmla="*/ 0 w 530676"/>
              <a:gd name="connsiteY13" fmla="*/ 4653316 h 5832847"/>
              <a:gd name="connsiteX14" fmla="*/ 0 w 530676"/>
              <a:gd name="connsiteY14" fmla="*/ 4180207 h 5832847"/>
              <a:gd name="connsiteX15" fmla="*/ 0 w 530676"/>
              <a:gd name="connsiteY15" fmla="*/ 3590441 h 5832847"/>
              <a:gd name="connsiteX16" fmla="*/ 0 w 530676"/>
              <a:gd name="connsiteY16" fmla="*/ 3059004 h 5832847"/>
              <a:gd name="connsiteX17" fmla="*/ 0 w 530676"/>
              <a:gd name="connsiteY17" fmla="*/ 2294253 h 5832847"/>
              <a:gd name="connsiteX18" fmla="*/ 0 w 530676"/>
              <a:gd name="connsiteY18" fmla="*/ 1704488 h 5832847"/>
              <a:gd name="connsiteX19" fmla="*/ 0 w 530676"/>
              <a:gd name="connsiteY19" fmla="*/ 1173050 h 5832847"/>
              <a:gd name="connsiteX20" fmla="*/ 0 w 530676"/>
              <a:gd name="connsiteY20" fmla="*/ 583285 h 5832847"/>
              <a:gd name="connsiteX21" fmla="*/ 0 w 530676"/>
              <a:gd name="connsiteY21" fmla="*/ 0 h 583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0676" h="5832847" fill="none" extrusionOk="0">
                <a:moveTo>
                  <a:pt x="0" y="0"/>
                </a:moveTo>
                <a:cubicBezTo>
                  <a:pt x="120878" y="-9985"/>
                  <a:pt x="306155" y="5339"/>
                  <a:pt x="530676" y="0"/>
                </a:cubicBezTo>
                <a:cubicBezTo>
                  <a:pt x="525921" y="119107"/>
                  <a:pt x="509406" y="254093"/>
                  <a:pt x="530676" y="473109"/>
                </a:cubicBezTo>
                <a:cubicBezTo>
                  <a:pt x="551946" y="692125"/>
                  <a:pt x="521432" y="803043"/>
                  <a:pt x="530676" y="1004546"/>
                </a:cubicBezTo>
                <a:cubicBezTo>
                  <a:pt x="539920" y="1206049"/>
                  <a:pt x="527596" y="1520245"/>
                  <a:pt x="530676" y="1769297"/>
                </a:cubicBezTo>
                <a:cubicBezTo>
                  <a:pt x="533756" y="2018349"/>
                  <a:pt x="511991" y="2299286"/>
                  <a:pt x="530676" y="2475720"/>
                </a:cubicBezTo>
                <a:cubicBezTo>
                  <a:pt x="549361" y="2652154"/>
                  <a:pt x="559098" y="2994453"/>
                  <a:pt x="530676" y="3182142"/>
                </a:cubicBezTo>
                <a:cubicBezTo>
                  <a:pt x="502254" y="3369831"/>
                  <a:pt x="538799" y="3535210"/>
                  <a:pt x="530676" y="3655251"/>
                </a:cubicBezTo>
                <a:cubicBezTo>
                  <a:pt x="522553" y="3775292"/>
                  <a:pt x="492848" y="4045743"/>
                  <a:pt x="530676" y="4420002"/>
                </a:cubicBezTo>
                <a:cubicBezTo>
                  <a:pt x="568504" y="4794261"/>
                  <a:pt x="498422" y="4809757"/>
                  <a:pt x="530676" y="5068096"/>
                </a:cubicBezTo>
                <a:cubicBezTo>
                  <a:pt x="562930" y="5326435"/>
                  <a:pt x="511264" y="5612522"/>
                  <a:pt x="530676" y="5832847"/>
                </a:cubicBezTo>
                <a:cubicBezTo>
                  <a:pt x="307954" y="5822226"/>
                  <a:pt x="166776" y="5855020"/>
                  <a:pt x="0" y="5832847"/>
                </a:cubicBezTo>
                <a:cubicBezTo>
                  <a:pt x="-13330" y="5626794"/>
                  <a:pt x="-20068" y="5567775"/>
                  <a:pt x="0" y="5359738"/>
                </a:cubicBezTo>
                <a:cubicBezTo>
                  <a:pt x="20068" y="5151701"/>
                  <a:pt x="8950" y="4905935"/>
                  <a:pt x="0" y="4653316"/>
                </a:cubicBezTo>
                <a:cubicBezTo>
                  <a:pt x="-8950" y="4400697"/>
                  <a:pt x="-7758" y="4276866"/>
                  <a:pt x="0" y="4180207"/>
                </a:cubicBezTo>
                <a:cubicBezTo>
                  <a:pt x="7758" y="4083548"/>
                  <a:pt x="3991" y="3758891"/>
                  <a:pt x="0" y="3590441"/>
                </a:cubicBezTo>
                <a:cubicBezTo>
                  <a:pt x="-3991" y="3421991"/>
                  <a:pt x="-6646" y="3239815"/>
                  <a:pt x="0" y="3059004"/>
                </a:cubicBezTo>
                <a:cubicBezTo>
                  <a:pt x="6646" y="2878193"/>
                  <a:pt x="-27456" y="2644494"/>
                  <a:pt x="0" y="2294253"/>
                </a:cubicBezTo>
                <a:cubicBezTo>
                  <a:pt x="27456" y="1944012"/>
                  <a:pt x="6187" y="1945333"/>
                  <a:pt x="0" y="1704488"/>
                </a:cubicBezTo>
                <a:cubicBezTo>
                  <a:pt x="-6187" y="1463643"/>
                  <a:pt x="16970" y="1364758"/>
                  <a:pt x="0" y="1173050"/>
                </a:cubicBezTo>
                <a:cubicBezTo>
                  <a:pt x="-16970" y="981342"/>
                  <a:pt x="27102" y="859359"/>
                  <a:pt x="0" y="583285"/>
                </a:cubicBezTo>
                <a:cubicBezTo>
                  <a:pt x="-27102" y="307211"/>
                  <a:pt x="-13546" y="149615"/>
                  <a:pt x="0" y="0"/>
                </a:cubicBezTo>
                <a:close/>
              </a:path>
              <a:path w="530676" h="5832847" stroke="0" extrusionOk="0">
                <a:moveTo>
                  <a:pt x="0" y="0"/>
                </a:moveTo>
                <a:cubicBezTo>
                  <a:pt x="131027" y="8537"/>
                  <a:pt x="322768" y="19014"/>
                  <a:pt x="530676" y="0"/>
                </a:cubicBezTo>
                <a:cubicBezTo>
                  <a:pt x="529732" y="210415"/>
                  <a:pt x="540712" y="510179"/>
                  <a:pt x="530676" y="706423"/>
                </a:cubicBezTo>
                <a:cubicBezTo>
                  <a:pt x="520640" y="902667"/>
                  <a:pt x="523416" y="1229966"/>
                  <a:pt x="530676" y="1471174"/>
                </a:cubicBezTo>
                <a:cubicBezTo>
                  <a:pt x="537936" y="1712382"/>
                  <a:pt x="513337" y="1753367"/>
                  <a:pt x="530676" y="1944282"/>
                </a:cubicBezTo>
                <a:cubicBezTo>
                  <a:pt x="548015" y="2135197"/>
                  <a:pt x="506069" y="2311413"/>
                  <a:pt x="530676" y="2592376"/>
                </a:cubicBezTo>
                <a:cubicBezTo>
                  <a:pt x="555283" y="2873339"/>
                  <a:pt x="509488" y="3043446"/>
                  <a:pt x="530676" y="3182142"/>
                </a:cubicBezTo>
                <a:cubicBezTo>
                  <a:pt x="551864" y="3320838"/>
                  <a:pt x="556409" y="3687822"/>
                  <a:pt x="530676" y="3946893"/>
                </a:cubicBezTo>
                <a:cubicBezTo>
                  <a:pt x="504943" y="4205964"/>
                  <a:pt x="536844" y="4434807"/>
                  <a:pt x="530676" y="4594987"/>
                </a:cubicBezTo>
                <a:cubicBezTo>
                  <a:pt x="524508" y="4755167"/>
                  <a:pt x="518879" y="4936419"/>
                  <a:pt x="530676" y="5126424"/>
                </a:cubicBezTo>
                <a:cubicBezTo>
                  <a:pt x="542473" y="5316429"/>
                  <a:pt x="527411" y="5485063"/>
                  <a:pt x="530676" y="5832847"/>
                </a:cubicBezTo>
                <a:cubicBezTo>
                  <a:pt x="386116" y="5824576"/>
                  <a:pt x="235874" y="5839517"/>
                  <a:pt x="0" y="5832847"/>
                </a:cubicBezTo>
                <a:cubicBezTo>
                  <a:pt x="21734" y="5538836"/>
                  <a:pt x="-20240" y="5463683"/>
                  <a:pt x="0" y="5243081"/>
                </a:cubicBezTo>
                <a:cubicBezTo>
                  <a:pt x="20240" y="5022479"/>
                  <a:pt x="-6149" y="4818201"/>
                  <a:pt x="0" y="4653316"/>
                </a:cubicBezTo>
                <a:cubicBezTo>
                  <a:pt x="6149" y="4488431"/>
                  <a:pt x="-443" y="4266629"/>
                  <a:pt x="0" y="4005222"/>
                </a:cubicBezTo>
                <a:cubicBezTo>
                  <a:pt x="443" y="3743815"/>
                  <a:pt x="21228" y="3735665"/>
                  <a:pt x="0" y="3532113"/>
                </a:cubicBezTo>
                <a:cubicBezTo>
                  <a:pt x="-21228" y="3328561"/>
                  <a:pt x="-17147" y="3267237"/>
                  <a:pt x="0" y="3059004"/>
                </a:cubicBezTo>
                <a:cubicBezTo>
                  <a:pt x="17147" y="2850771"/>
                  <a:pt x="4100" y="2734881"/>
                  <a:pt x="0" y="2585896"/>
                </a:cubicBezTo>
                <a:cubicBezTo>
                  <a:pt x="-4100" y="2436911"/>
                  <a:pt x="-17893" y="2066731"/>
                  <a:pt x="0" y="1879473"/>
                </a:cubicBezTo>
                <a:cubicBezTo>
                  <a:pt x="17893" y="1692215"/>
                  <a:pt x="-36948" y="1467226"/>
                  <a:pt x="0" y="1114722"/>
                </a:cubicBezTo>
                <a:cubicBezTo>
                  <a:pt x="36948" y="762218"/>
                  <a:pt x="-1557" y="813556"/>
                  <a:pt x="0" y="583285"/>
                </a:cubicBezTo>
                <a:cubicBezTo>
                  <a:pt x="1557" y="353014"/>
                  <a:pt x="-17631" y="177645"/>
                  <a:pt x="0" y="0"/>
                </a:cubicBezTo>
                <a:close/>
              </a:path>
            </a:pathLst>
          </a:custGeom>
          <a:solidFill>
            <a:srgbClr val="273962"/>
          </a:solidFill>
          <a:ln w="762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3105286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  <a:defRPr lang="fr-FR" sz="1400" b="0" kern="1200" spc="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288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200" i="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360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000" kern="120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90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756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7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833" lvl="4">
              <a:buClr>
                <a:srgbClr val="FA7153"/>
              </a:buClr>
              <a:tabLst>
                <a:tab pos="990575" algn="l"/>
              </a:tabLst>
            </a:pPr>
            <a:endParaRPr lang="fr-FR" sz="800" dirty="0">
              <a:solidFill>
                <a:srgbClr val="F9D2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 ExtraBold" panose="02000000000000000000" pitchFamily="2" charset="0"/>
            </a:endParaRPr>
          </a:p>
        </p:txBody>
      </p:sp>
      <p:pic>
        <p:nvPicPr>
          <p:cNvPr id="33" name="Image 32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E984C050-7017-3145-D6D1-FD8238CA6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738" y="113488"/>
            <a:ext cx="1316483" cy="881539"/>
          </a:xfrm>
          <a:prstGeom prst="rect">
            <a:avLst/>
          </a:prstGeom>
        </p:spPr>
      </p:pic>
      <p:pic>
        <p:nvPicPr>
          <p:cNvPr id="43" name="Image 42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F6A49C5B-0A91-CEDE-647E-A8B0E4553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310" y="765033"/>
            <a:ext cx="1316483" cy="881539"/>
          </a:xfrm>
          <a:prstGeom prst="rect">
            <a:avLst/>
          </a:prstGeom>
        </p:spPr>
      </p:pic>
      <p:pic>
        <p:nvPicPr>
          <p:cNvPr id="45" name="Image 44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985D7BE1-4EA6-83AC-A6F9-B9C5C6F37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09" y="1411095"/>
            <a:ext cx="1316483" cy="881539"/>
          </a:xfrm>
          <a:prstGeom prst="rect">
            <a:avLst/>
          </a:prstGeom>
        </p:spPr>
      </p:pic>
      <p:pic>
        <p:nvPicPr>
          <p:cNvPr id="48" name="Image 47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299F8390-4B40-0871-E13D-598A4D2C3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054" y="2164695"/>
            <a:ext cx="1316483" cy="881539"/>
          </a:xfrm>
          <a:prstGeom prst="rect">
            <a:avLst/>
          </a:prstGeom>
        </p:spPr>
      </p:pic>
      <p:pic>
        <p:nvPicPr>
          <p:cNvPr id="49" name="Image 48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9A8BF20F-2076-B38E-14A1-B4FBEAD1F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234" y="2806632"/>
            <a:ext cx="1316483" cy="881539"/>
          </a:xfrm>
          <a:prstGeom prst="rect">
            <a:avLst/>
          </a:prstGeom>
        </p:spPr>
      </p:pic>
      <p:pic>
        <p:nvPicPr>
          <p:cNvPr id="50" name="Image 49" descr="Une image contenant Graphique, graphisme, Police, clipart&#10;&#10;Description générée automatiquement">
            <a:extLst>
              <a:ext uri="{FF2B5EF4-FFF2-40B4-BE49-F238E27FC236}">
                <a16:creationId xmlns:a16="http://schemas.microsoft.com/office/drawing/2014/main" id="{3660D149-5700-BA5C-1DF1-3DC3AA2EB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50" y="3516554"/>
            <a:ext cx="1316483" cy="881539"/>
          </a:xfrm>
          <a:prstGeom prst="rect">
            <a:avLst/>
          </a:prstGeom>
        </p:spPr>
      </p:pic>
      <p:sp>
        <p:nvSpPr>
          <p:cNvPr id="51" name="Titre 3">
            <a:extLst>
              <a:ext uri="{FF2B5EF4-FFF2-40B4-BE49-F238E27FC236}">
                <a16:creationId xmlns:a16="http://schemas.microsoft.com/office/drawing/2014/main" id="{F934BA7B-51D4-716C-8BE9-B0E4FEFF08C2}"/>
              </a:ext>
            </a:extLst>
          </p:cNvPr>
          <p:cNvSpPr txBox="1">
            <a:spLocks/>
          </p:cNvSpPr>
          <p:nvPr/>
        </p:nvSpPr>
        <p:spPr>
          <a:xfrm rot="21442024">
            <a:off x="3185043" y="4600795"/>
            <a:ext cx="2095034" cy="239205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ct val="0"/>
              </a:spcBef>
              <a:buNone/>
              <a:tabLst/>
              <a:defRPr sz="2400" b="0" i="0" kern="1200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1400" b="1" dirty="0">
                <a:solidFill>
                  <a:srgbClr val="1C2F54"/>
                </a:solidFill>
                <a:latin typeface="Marianne" panose="02000000000000000000" pitchFamily="50" charset="0"/>
              </a:rPr>
              <a:t>DEPARTEMENTAL</a:t>
            </a:r>
          </a:p>
        </p:txBody>
      </p:sp>
      <p:sp>
        <p:nvSpPr>
          <p:cNvPr id="31" name="Accolade fermante 30">
            <a:extLst>
              <a:ext uri="{FF2B5EF4-FFF2-40B4-BE49-F238E27FC236}">
                <a16:creationId xmlns:a16="http://schemas.microsoft.com/office/drawing/2014/main" id="{7C53E903-BB4A-21C7-1615-332760471195}"/>
              </a:ext>
            </a:extLst>
          </p:cNvPr>
          <p:cNvSpPr/>
          <p:nvPr/>
        </p:nvSpPr>
        <p:spPr>
          <a:xfrm>
            <a:off x="4237358" y="287153"/>
            <a:ext cx="319579" cy="534208"/>
          </a:xfrm>
          <a:custGeom>
            <a:avLst/>
            <a:gdLst>
              <a:gd name="connsiteX0" fmla="*/ 0 w 319579"/>
              <a:gd name="connsiteY0" fmla="*/ 0 h 534208"/>
              <a:gd name="connsiteX1" fmla="*/ 159790 w 319579"/>
              <a:gd name="connsiteY1" fmla="*/ 26631 h 534208"/>
              <a:gd name="connsiteX2" fmla="*/ 159790 w 319579"/>
              <a:gd name="connsiteY2" fmla="*/ 240473 h 534208"/>
              <a:gd name="connsiteX3" fmla="*/ 319580 w 319579"/>
              <a:gd name="connsiteY3" fmla="*/ 267104 h 534208"/>
              <a:gd name="connsiteX4" fmla="*/ 159790 w 319579"/>
              <a:gd name="connsiteY4" fmla="*/ 293735 h 534208"/>
              <a:gd name="connsiteX5" fmla="*/ 159790 w 319579"/>
              <a:gd name="connsiteY5" fmla="*/ 507577 h 534208"/>
              <a:gd name="connsiteX6" fmla="*/ 0 w 319579"/>
              <a:gd name="connsiteY6" fmla="*/ 534208 h 534208"/>
              <a:gd name="connsiteX7" fmla="*/ 0 w 319579"/>
              <a:gd name="connsiteY7" fmla="*/ 0 h 534208"/>
              <a:gd name="connsiteX0" fmla="*/ 0 w 319579"/>
              <a:gd name="connsiteY0" fmla="*/ 0 h 534208"/>
              <a:gd name="connsiteX1" fmla="*/ 159790 w 319579"/>
              <a:gd name="connsiteY1" fmla="*/ 26631 h 534208"/>
              <a:gd name="connsiteX2" fmla="*/ 159790 w 319579"/>
              <a:gd name="connsiteY2" fmla="*/ 240473 h 534208"/>
              <a:gd name="connsiteX3" fmla="*/ 319580 w 319579"/>
              <a:gd name="connsiteY3" fmla="*/ 267104 h 534208"/>
              <a:gd name="connsiteX4" fmla="*/ 159790 w 319579"/>
              <a:gd name="connsiteY4" fmla="*/ 293735 h 534208"/>
              <a:gd name="connsiteX5" fmla="*/ 159790 w 319579"/>
              <a:gd name="connsiteY5" fmla="*/ 507577 h 534208"/>
              <a:gd name="connsiteX6" fmla="*/ 0 w 319579"/>
              <a:gd name="connsiteY6" fmla="*/ 534208 h 5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579" h="534208" stroke="0" extrusionOk="0">
                <a:moveTo>
                  <a:pt x="0" y="0"/>
                </a:moveTo>
                <a:cubicBezTo>
                  <a:pt x="90251" y="-1751"/>
                  <a:pt x="156935" y="11201"/>
                  <a:pt x="159790" y="26631"/>
                </a:cubicBezTo>
                <a:cubicBezTo>
                  <a:pt x="158991" y="122195"/>
                  <a:pt x="160232" y="153867"/>
                  <a:pt x="159790" y="240473"/>
                </a:cubicBezTo>
                <a:cubicBezTo>
                  <a:pt x="150551" y="251686"/>
                  <a:pt x="228323" y="270356"/>
                  <a:pt x="319580" y="267104"/>
                </a:cubicBezTo>
                <a:cubicBezTo>
                  <a:pt x="228931" y="267775"/>
                  <a:pt x="160252" y="281940"/>
                  <a:pt x="159790" y="293735"/>
                </a:cubicBezTo>
                <a:cubicBezTo>
                  <a:pt x="149426" y="393599"/>
                  <a:pt x="161398" y="441865"/>
                  <a:pt x="159790" y="507577"/>
                </a:cubicBezTo>
                <a:cubicBezTo>
                  <a:pt x="169449" y="515209"/>
                  <a:pt x="105060" y="537904"/>
                  <a:pt x="0" y="534208"/>
                </a:cubicBezTo>
                <a:cubicBezTo>
                  <a:pt x="-19490" y="343462"/>
                  <a:pt x="-25198" y="113074"/>
                  <a:pt x="0" y="0"/>
                </a:cubicBezTo>
                <a:close/>
              </a:path>
              <a:path w="319579" h="534208" fill="none" extrusionOk="0">
                <a:moveTo>
                  <a:pt x="0" y="0"/>
                </a:moveTo>
                <a:cubicBezTo>
                  <a:pt x="89396" y="369"/>
                  <a:pt x="160448" y="9962"/>
                  <a:pt x="159790" y="26631"/>
                </a:cubicBezTo>
                <a:cubicBezTo>
                  <a:pt x="169757" y="93123"/>
                  <a:pt x="151395" y="138884"/>
                  <a:pt x="159790" y="240473"/>
                </a:cubicBezTo>
                <a:cubicBezTo>
                  <a:pt x="158325" y="248739"/>
                  <a:pt x="218934" y="277100"/>
                  <a:pt x="319580" y="267104"/>
                </a:cubicBezTo>
                <a:cubicBezTo>
                  <a:pt x="231776" y="269733"/>
                  <a:pt x="156354" y="279336"/>
                  <a:pt x="159790" y="293735"/>
                </a:cubicBezTo>
                <a:cubicBezTo>
                  <a:pt x="166311" y="396920"/>
                  <a:pt x="160896" y="413014"/>
                  <a:pt x="159790" y="507577"/>
                </a:cubicBezTo>
                <a:cubicBezTo>
                  <a:pt x="155263" y="519532"/>
                  <a:pt x="87142" y="528815"/>
                  <a:pt x="0" y="534208"/>
                </a:cubicBezTo>
              </a:path>
            </a:pathLst>
          </a:custGeom>
          <a:noFill/>
          <a:ln w="381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Accolade fermante 34">
            <a:extLst>
              <a:ext uri="{FF2B5EF4-FFF2-40B4-BE49-F238E27FC236}">
                <a16:creationId xmlns:a16="http://schemas.microsoft.com/office/drawing/2014/main" id="{3B8A603A-B9EE-C1E0-C48D-4B215A29C384}"/>
              </a:ext>
            </a:extLst>
          </p:cNvPr>
          <p:cNvSpPr/>
          <p:nvPr/>
        </p:nvSpPr>
        <p:spPr>
          <a:xfrm>
            <a:off x="5160543" y="973336"/>
            <a:ext cx="319579" cy="534208"/>
          </a:xfrm>
          <a:custGeom>
            <a:avLst/>
            <a:gdLst>
              <a:gd name="connsiteX0" fmla="*/ 0 w 319579"/>
              <a:gd name="connsiteY0" fmla="*/ 0 h 534208"/>
              <a:gd name="connsiteX1" fmla="*/ 159790 w 319579"/>
              <a:gd name="connsiteY1" fmla="*/ 26631 h 534208"/>
              <a:gd name="connsiteX2" fmla="*/ 159790 w 319579"/>
              <a:gd name="connsiteY2" fmla="*/ 240473 h 534208"/>
              <a:gd name="connsiteX3" fmla="*/ 319580 w 319579"/>
              <a:gd name="connsiteY3" fmla="*/ 267104 h 534208"/>
              <a:gd name="connsiteX4" fmla="*/ 159790 w 319579"/>
              <a:gd name="connsiteY4" fmla="*/ 293735 h 534208"/>
              <a:gd name="connsiteX5" fmla="*/ 159790 w 319579"/>
              <a:gd name="connsiteY5" fmla="*/ 507577 h 534208"/>
              <a:gd name="connsiteX6" fmla="*/ 0 w 319579"/>
              <a:gd name="connsiteY6" fmla="*/ 534208 h 534208"/>
              <a:gd name="connsiteX7" fmla="*/ 0 w 319579"/>
              <a:gd name="connsiteY7" fmla="*/ 0 h 534208"/>
              <a:gd name="connsiteX0" fmla="*/ 0 w 319579"/>
              <a:gd name="connsiteY0" fmla="*/ 0 h 534208"/>
              <a:gd name="connsiteX1" fmla="*/ 159790 w 319579"/>
              <a:gd name="connsiteY1" fmla="*/ 26631 h 534208"/>
              <a:gd name="connsiteX2" fmla="*/ 159790 w 319579"/>
              <a:gd name="connsiteY2" fmla="*/ 240473 h 534208"/>
              <a:gd name="connsiteX3" fmla="*/ 319580 w 319579"/>
              <a:gd name="connsiteY3" fmla="*/ 267104 h 534208"/>
              <a:gd name="connsiteX4" fmla="*/ 159790 w 319579"/>
              <a:gd name="connsiteY4" fmla="*/ 293735 h 534208"/>
              <a:gd name="connsiteX5" fmla="*/ 159790 w 319579"/>
              <a:gd name="connsiteY5" fmla="*/ 507577 h 534208"/>
              <a:gd name="connsiteX6" fmla="*/ 0 w 319579"/>
              <a:gd name="connsiteY6" fmla="*/ 534208 h 5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579" h="534208" stroke="0" extrusionOk="0">
                <a:moveTo>
                  <a:pt x="0" y="0"/>
                </a:moveTo>
                <a:cubicBezTo>
                  <a:pt x="90251" y="-1751"/>
                  <a:pt x="156935" y="11201"/>
                  <a:pt x="159790" y="26631"/>
                </a:cubicBezTo>
                <a:cubicBezTo>
                  <a:pt x="158991" y="122195"/>
                  <a:pt x="160232" y="153867"/>
                  <a:pt x="159790" y="240473"/>
                </a:cubicBezTo>
                <a:cubicBezTo>
                  <a:pt x="150551" y="251686"/>
                  <a:pt x="228323" y="270356"/>
                  <a:pt x="319580" y="267104"/>
                </a:cubicBezTo>
                <a:cubicBezTo>
                  <a:pt x="228931" y="267775"/>
                  <a:pt x="160252" y="281940"/>
                  <a:pt x="159790" y="293735"/>
                </a:cubicBezTo>
                <a:cubicBezTo>
                  <a:pt x="149426" y="393599"/>
                  <a:pt x="161398" y="441865"/>
                  <a:pt x="159790" y="507577"/>
                </a:cubicBezTo>
                <a:cubicBezTo>
                  <a:pt x="169449" y="515209"/>
                  <a:pt x="105060" y="537904"/>
                  <a:pt x="0" y="534208"/>
                </a:cubicBezTo>
                <a:cubicBezTo>
                  <a:pt x="-19490" y="343462"/>
                  <a:pt x="-25198" y="113074"/>
                  <a:pt x="0" y="0"/>
                </a:cubicBezTo>
                <a:close/>
              </a:path>
              <a:path w="319579" h="534208" fill="none" extrusionOk="0">
                <a:moveTo>
                  <a:pt x="0" y="0"/>
                </a:moveTo>
                <a:cubicBezTo>
                  <a:pt x="89396" y="369"/>
                  <a:pt x="160448" y="9962"/>
                  <a:pt x="159790" y="26631"/>
                </a:cubicBezTo>
                <a:cubicBezTo>
                  <a:pt x="169757" y="93123"/>
                  <a:pt x="151395" y="138884"/>
                  <a:pt x="159790" y="240473"/>
                </a:cubicBezTo>
                <a:cubicBezTo>
                  <a:pt x="158325" y="248739"/>
                  <a:pt x="218934" y="277100"/>
                  <a:pt x="319580" y="267104"/>
                </a:cubicBezTo>
                <a:cubicBezTo>
                  <a:pt x="231776" y="269733"/>
                  <a:pt x="156354" y="279336"/>
                  <a:pt x="159790" y="293735"/>
                </a:cubicBezTo>
                <a:cubicBezTo>
                  <a:pt x="166311" y="396920"/>
                  <a:pt x="160896" y="413014"/>
                  <a:pt x="159790" y="507577"/>
                </a:cubicBezTo>
                <a:cubicBezTo>
                  <a:pt x="155263" y="519532"/>
                  <a:pt x="87142" y="528815"/>
                  <a:pt x="0" y="534208"/>
                </a:cubicBezTo>
              </a:path>
            </a:pathLst>
          </a:custGeom>
          <a:noFill/>
          <a:ln w="381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Accolade fermante 35">
            <a:extLst>
              <a:ext uri="{FF2B5EF4-FFF2-40B4-BE49-F238E27FC236}">
                <a16:creationId xmlns:a16="http://schemas.microsoft.com/office/drawing/2014/main" id="{BDC9AB98-9F62-BDD7-BF33-AAB22766C679}"/>
              </a:ext>
            </a:extLst>
          </p:cNvPr>
          <p:cNvSpPr/>
          <p:nvPr/>
        </p:nvSpPr>
        <p:spPr>
          <a:xfrm>
            <a:off x="4190726" y="1601551"/>
            <a:ext cx="319579" cy="534208"/>
          </a:xfrm>
          <a:custGeom>
            <a:avLst/>
            <a:gdLst>
              <a:gd name="connsiteX0" fmla="*/ 0 w 319579"/>
              <a:gd name="connsiteY0" fmla="*/ 0 h 534208"/>
              <a:gd name="connsiteX1" fmla="*/ 159790 w 319579"/>
              <a:gd name="connsiteY1" fmla="*/ 26631 h 534208"/>
              <a:gd name="connsiteX2" fmla="*/ 159790 w 319579"/>
              <a:gd name="connsiteY2" fmla="*/ 240473 h 534208"/>
              <a:gd name="connsiteX3" fmla="*/ 319580 w 319579"/>
              <a:gd name="connsiteY3" fmla="*/ 267104 h 534208"/>
              <a:gd name="connsiteX4" fmla="*/ 159790 w 319579"/>
              <a:gd name="connsiteY4" fmla="*/ 293735 h 534208"/>
              <a:gd name="connsiteX5" fmla="*/ 159790 w 319579"/>
              <a:gd name="connsiteY5" fmla="*/ 507577 h 534208"/>
              <a:gd name="connsiteX6" fmla="*/ 0 w 319579"/>
              <a:gd name="connsiteY6" fmla="*/ 534208 h 534208"/>
              <a:gd name="connsiteX7" fmla="*/ 0 w 319579"/>
              <a:gd name="connsiteY7" fmla="*/ 0 h 534208"/>
              <a:gd name="connsiteX0" fmla="*/ 0 w 319579"/>
              <a:gd name="connsiteY0" fmla="*/ 0 h 534208"/>
              <a:gd name="connsiteX1" fmla="*/ 159790 w 319579"/>
              <a:gd name="connsiteY1" fmla="*/ 26631 h 534208"/>
              <a:gd name="connsiteX2" fmla="*/ 159790 w 319579"/>
              <a:gd name="connsiteY2" fmla="*/ 240473 h 534208"/>
              <a:gd name="connsiteX3" fmla="*/ 319580 w 319579"/>
              <a:gd name="connsiteY3" fmla="*/ 267104 h 534208"/>
              <a:gd name="connsiteX4" fmla="*/ 159790 w 319579"/>
              <a:gd name="connsiteY4" fmla="*/ 293735 h 534208"/>
              <a:gd name="connsiteX5" fmla="*/ 159790 w 319579"/>
              <a:gd name="connsiteY5" fmla="*/ 507577 h 534208"/>
              <a:gd name="connsiteX6" fmla="*/ 0 w 319579"/>
              <a:gd name="connsiteY6" fmla="*/ 534208 h 5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579" h="534208" stroke="0" extrusionOk="0">
                <a:moveTo>
                  <a:pt x="0" y="0"/>
                </a:moveTo>
                <a:cubicBezTo>
                  <a:pt x="90251" y="-1751"/>
                  <a:pt x="156935" y="11201"/>
                  <a:pt x="159790" y="26631"/>
                </a:cubicBezTo>
                <a:cubicBezTo>
                  <a:pt x="158991" y="122195"/>
                  <a:pt x="160232" y="153867"/>
                  <a:pt x="159790" y="240473"/>
                </a:cubicBezTo>
                <a:cubicBezTo>
                  <a:pt x="150551" y="251686"/>
                  <a:pt x="228323" y="270356"/>
                  <a:pt x="319580" y="267104"/>
                </a:cubicBezTo>
                <a:cubicBezTo>
                  <a:pt x="228931" y="267775"/>
                  <a:pt x="160252" y="281940"/>
                  <a:pt x="159790" y="293735"/>
                </a:cubicBezTo>
                <a:cubicBezTo>
                  <a:pt x="149426" y="393599"/>
                  <a:pt x="161398" y="441865"/>
                  <a:pt x="159790" y="507577"/>
                </a:cubicBezTo>
                <a:cubicBezTo>
                  <a:pt x="169449" y="515209"/>
                  <a:pt x="105060" y="537904"/>
                  <a:pt x="0" y="534208"/>
                </a:cubicBezTo>
                <a:cubicBezTo>
                  <a:pt x="-19490" y="343462"/>
                  <a:pt x="-25198" y="113074"/>
                  <a:pt x="0" y="0"/>
                </a:cubicBezTo>
                <a:close/>
              </a:path>
              <a:path w="319579" h="534208" fill="none" extrusionOk="0">
                <a:moveTo>
                  <a:pt x="0" y="0"/>
                </a:moveTo>
                <a:cubicBezTo>
                  <a:pt x="89396" y="369"/>
                  <a:pt x="160448" y="9962"/>
                  <a:pt x="159790" y="26631"/>
                </a:cubicBezTo>
                <a:cubicBezTo>
                  <a:pt x="169757" y="93123"/>
                  <a:pt x="151395" y="138884"/>
                  <a:pt x="159790" y="240473"/>
                </a:cubicBezTo>
                <a:cubicBezTo>
                  <a:pt x="158325" y="248739"/>
                  <a:pt x="218934" y="277100"/>
                  <a:pt x="319580" y="267104"/>
                </a:cubicBezTo>
                <a:cubicBezTo>
                  <a:pt x="231776" y="269733"/>
                  <a:pt x="156354" y="279336"/>
                  <a:pt x="159790" y="293735"/>
                </a:cubicBezTo>
                <a:cubicBezTo>
                  <a:pt x="166311" y="396920"/>
                  <a:pt x="160896" y="413014"/>
                  <a:pt x="159790" y="507577"/>
                </a:cubicBezTo>
                <a:cubicBezTo>
                  <a:pt x="155263" y="519532"/>
                  <a:pt x="87142" y="528815"/>
                  <a:pt x="0" y="534208"/>
                </a:cubicBezTo>
              </a:path>
            </a:pathLst>
          </a:custGeom>
          <a:noFill/>
          <a:ln w="381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Accolade fermante 36">
            <a:extLst>
              <a:ext uri="{FF2B5EF4-FFF2-40B4-BE49-F238E27FC236}">
                <a16:creationId xmlns:a16="http://schemas.microsoft.com/office/drawing/2014/main" id="{961570A1-AA89-992A-0253-3253D9D9B980}"/>
              </a:ext>
            </a:extLst>
          </p:cNvPr>
          <p:cNvSpPr/>
          <p:nvPr/>
        </p:nvSpPr>
        <p:spPr>
          <a:xfrm>
            <a:off x="5160543" y="2314459"/>
            <a:ext cx="319579" cy="534208"/>
          </a:xfrm>
          <a:custGeom>
            <a:avLst/>
            <a:gdLst>
              <a:gd name="connsiteX0" fmla="*/ 0 w 319579"/>
              <a:gd name="connsiteY0" fmla="*/ 0 h 534208"/>
              <a:gd name="connsiteX1" fmla="*/ 159790 w 319579"/>
              <a:gd name="connsiteY1" fmla="*/ 26631 h 534208"/>
              <a:gd name="connsiteX2" fmla="*/ 159790 w 319579"/>
              <a:gd name="connsiteY2" fmla="*/ 240473 h 534208"/>
              <a:gd name="connsiteX3" fmla="*/ 319580 w 319579"/>
              <a:gd name="connsiteY3" fmla="*/ 267104 h 534208"/>
              <a:gd name="connsiteX4" fmla="*/ 159790 w 319579"/>
              <a:gd name="connsiteY4" fmla="*/ 293735 h 534208"/>
              <a:gd name="connsiteX5" fmla="*/ 159790 w 319579"/>
              <a:gd name="connsiteY5" fmla="*/ 507577 h 534208"/>
              <a:gd name="connsiteX6" fmla="*/ 0 w 319579"/>
              <a:gd name="connsiteY6" fmla="*/ 534208 h 534208"/>
              <a:gd name="connsiteX7" fmla="*/ 0 w 319579"/>
              <a:gd name="connsiteY7" fmla="*/ 0 h 534208"/>
              <a:gd name="connsiteX0" fmla="*/ 0 w 319579"/>
              <a:gd name="connsiteY0" fmla="*/ 0 h 534208"/>
              <a:gd name="connsiteX1" fmla="*/ 159790 w 319579"/>
              <a:gd name="connsiteY1" fmla="*/ 26631 h 534208"/>
              <a:gd name="connsiteX2" fmla="*/ 159790 w 319579"/>
              <a:gd name="connsiteY2" fmla="*/ 240473 h 534208"/>
              <a:gd name="connsiteX3" fmla="*/ 319580 w 319579"/>
              <a:gd name="connsiteY3" fmla="*/ 267104 h 534208"/>
              <a:gd name="connsiteX4" fmla="*/ 159790 w 319579"/>
              <a:gd name="connsiteY4" fmla="*/ 293735 h 534208"/>
              <a:gd name="connsiteX5" fmla="*/ 159790 w 319579"/>
              <a:gd name="connsiteY5" fmla="*/ 507577 h 534208"/>
              <a:gd name="connsiteX6" fmla="*/ 0 w 319579"/>
              <a:gd name="connsiteY6" fmla="*/ 534208 h 5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579" h="534208" stroke="0" extrusionOk="0">
                <a:moveTo>
                  <a:pt x="0" y="0"/>
                </a:moveTo>
                <a:cubicBezTo>
                  <a:pt x="90251" y="-1751"/>
                  <a:pt x="156935" y="11201"/>
                  <a:pt x="159790" y="26631"/>
                </a:cubicBezTo>
                <a:cubicBezTo>
                  <a:pt x="158991" y="122195"/>
                  <a:pt x="160232" y="153867"/>
                  <a:pt x="159790" y="240473"/>
                </a:cubicBezTo>
                <a:cubicBezTo>
                  <a:pt x="150551" y="251686"/>
                  <a:pt x="228323" y="270356"/>
                  <a:pt x="319580" y="267104"/>
                </a:cubicBezTo>
                <a:cubicBezTo>
                  <a:pt x="228931" y="267775"/>
                  <a:pt x="160252" y="281940"/>
                  <a:pt x="159790" y="293735"/>
                </a:cubicBezTo>
                <a:cubicBezTo>
                  <a:pt x="149426" y="393599"/>
                  <a:pt x="161398" y="441865"/>
                  <a:pt x="159790" y="507577"/>
                </a:cubicBezTo>
                <a:cubicBezTo>
                  <a:pt x="169449" y="515209"/>
                  <a:pt x="105060" y="537904"/>
                  <a:pt x="0" y="534208"/>
                </a:cubicBezTo>
                <a:cubicBezTo>
                  <a:pt x="-19490" y="343462"/>
                  <a:pt x="-25198" y="113074"/>
                  <a:pt x="0" y="0"/>
                </a:cubicBezTo>
                <a:close/>
              </a:path>
              <a:path w="319579" h="534208" fill="none" extrusionOk="0">
                <a:moveTo>
                  <a:pt x="0" y="0"/>
                </a:moveTo>
                <a:cubicBezTo>
                  <a:pt x="89396" y="369"/>
                  <a:pt x="160448" y="9962"/>
                  <a:pt x="159790" y="26631"/>
                </a:cubicBezTo>
                <a:cubicBezTo>
                  <a:pt x="169757" y="93123"/>
                  <a:pt x="151395" y="138884"/>
                  <a:pt x="159790" y="240473"/>
                </a:cubicBezTo>
                <a:cubicBezTo>
                  <a:pt x="158325" y="248739"/>
                  <a:pt x="218934" y="277100"/>
                  <a:pt x="319580" y="267104"/>
                </a:cubicBezTo>
                <a:cubicBezTo>
                  <a:pt x="231776" y="269733"/>
                  <a:pt x="156354" y="279336"/>
                  <a:pt x="159790" y="293735"/>
                </a:cubicBezTo>
                <a:cubicBezTo>
                  <a:pt x="166311" y="396920"/>
                  <a:pt x="160896" y="413014"/>
                  <a:pt x="159790" y="507577"/>
                </a:cubicBezTo>
                <a:cubicBezTo>
                  <a:pt x="155263" y="519532"/>
                  <a:pt x="87142" y="528815"/>
                  <a:pt x="0" y="534208"/>
                </a:cubicBezTo>
              </a:path>
            </a:pathLst>
          </a:custGeom>
          <a:noFill/>
          <a:ln w="381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ccolade fermante 37">
            <a:extLst>
              <a:ext uri="{FF2B5EF4-FFF2-40B4-BE49-F238E27FC236}">
                <a16:creationId xmlns:a16="http://schemas.microsoft.com/office/drawing/2014/main" id="{72FB57E7-58E6-CBDC-2AEE-588C05E41175}"/>
              </a:ext>
            </a:extLst>
          </p:cNvPr>
          <p:cNvSpPr/>
          <p:nvPr/>
        </p:nvSpPr>
        <p:spPr>
          <a:xfrm>
            <a:off x="4291208" y="2980297"/>
            <a:ext cx="319579" cy="534208"/>
          </a:xfrm>
          <a:custGeom>
            <a:avLst/>
            <a:gdLst>
              <a:gd name="connsiteX0" fmla="*/ 0 w 319579"/>
              <a:gd name="connsiteY0" fmla="*/ 0 h 534208"/>
              <a:gd name="connsiteX1" fmla="*/ 159790 w 319579"/>
              <a:gd name="connsiteY1" fmla="*/ 26631 h 534208"/>
              <a:gd name="connsiteX2" fmla="*/ 159790 w 319579"/>
              <a:gd name="connsiteY2" fmla="*/ 240473 h 534208"/>
              <a:gd name="connsiteX3" fmla="*/ 319580 w 319579"/>
              <a:gd name="connsiteY3" fmla="*/ 267104 h 534208"/>
              <a:gd name="connsiteX4" fmla="*/ 159790 w 319579"/>
              <a:gd name="connsiteY4" fmla="*/ 293735 h 534208"/>
              <a:gd name="connsiteX5" fmla="*/ 159790 w 319579"/>
              <a:gd name="connsiteY5" fmla="*/ 507577 h 534208"/>
              <a:gd name="connsiteX6" fmla="*/ 0 w 319579"/>
              <a:gd name="connsiteY6" fmla="*/ 534208 h 534208"/>
              <a:gd name="connsiteX7" fmla="*/ 0 w 319579"/>
              <a:gd name="connsiteY7" fmla="*/ 0 h 534208"/>
              <a:gd name="connsiteX0" fmla="*/ 0 w 319579"/>
              <a:gd name="connsiteY0" fmla="*/ 0 h 534208"/>
              <a:gd name="connsiteX1" fmla="*/ 159790 w 319579"/>
              <a:gd name="connsiteY1" fmla="*/ 26631 h 534208"/>
              <a:gd name="connsiteX2" fmla="*/ 159790 w 319579"/>
              <a:gd name="connsiteY2" fmla="*/ 240473 h 534208"/>
              <a:gd name="connsiteX3" fmla="*/ 319580 w 319579"/>
              <a:gd name="connsiteY3" fmla="*/ 267104 h 534208"/>
              <a:gd name="connsiteX4" fmla="*/ 159790 w 319579"/>
              <a:gd name="connsiteY4" fmla="*/ 293735 h 534208"/>
              <a:gd name="connsiteX5" fmla="*/ 159790 w 319579"/>
              <a:gd name="connsiteY5" fmla="*/ 507577 h 534208"/>
              <a:gd name="connsiteX6" fmla="*/ 0 w 319579"/>
              <a:gd name="connsiteY6" fmla="*/ 534208 h 5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579" h="534208" stroke="0" extrusionOk="0">
                <a:moveTo>
                  <a:pt x="0" y="0"/>
                </a:moveTo>
                <a:cubicBezTo>
                  <a:pt x="90251" y="-1751"/>
                  <a:pt x="156935" y="11201"/>
                  <a:pt x="159790" y="26631"/>
                </a:cubicBezTo>
                <a:cubicBezTo>
                  <a:pt x="158991" y="122195"/>
                  <a:pt x="160232" y="153867"/>
                  <a:pt x="159790" y="240473"/>
                </a:cubicBezTo>
                <a:cubicBezTo>
                  <a:pt x="150551" y="251686"/>
                  <a:pt x="228323" y="270356"/>
                  <a:pt x="319580" y="267104"/>
                </a:cubicBezTo>
                <a:cubicBezTo>
                  <a:pt x="228931" y="267775"/>
                  <a:pt x="160252" y="281940"/>
                  <a:pt x="159790" y="293735"/>
                </a:cubicBezTo>
                <a:cubicBezTo>
                  <a:pt x="149426" y="393599"/>
                  <a:pt x="161398" y="441865"/>
                  <a:pt x="159790" y="507577"/>
                </a:cubicBezTo>
                <a:cubicBezTo>
                  <a:pt x="169449" y="515209"/>
                  <a:pt x="105060" y="537904"/>
                  <a:pt x="0" y="534208"/>
                </a:cubicBezTo>
                <a:cubicBezTo>
                  <a:pt x="-19490" y="343462"/>
                  <a:pt x="-25198" y="113074"/>
                  <a:pt x="0" y="0"/>
                </a:cubicBezTo>
                <a:close/>
              </a:path>
              <a:path w="319579" h="534208" fill="none" extrusionOk="0">
                <a:moveTo>
                  <a:pt x="0" y="0"/>
                </a:moveTo>
                <a:cubicBezTo>
                  <a:pt x="89396" y="369"/>
                  <a:pt x="160448" y="9962"/>
                  <a:pt x="159790" y="26631"/>
                </a:cubicBezTo>
                <a:cubicBezTo>
                  <a:pt x="169757" y="93123"/>
                  <a:pt x="151395" y="138884"/>
                  <a:pt x="159790" y="240473"/>
                </a:cubicBezTo>
                <a:cubicBezTo>
                  <a:pt x="158325" y="248739"/>
                  <a:pt x="218934" y="277100"/>
                  <a:pt x="319580" y="267104"/>
                </a:cubicBezTo>
                <a:cubicBezTo>
                  <a:pt x="231776" y="269733"/>
                  <a:pt x="156354" y="279336"/>
                  <a:pt x="159790" y="293735"/>
                </a:cubicBezTo>
                <a:cubicBezTo>
                  <a:pt x="166311" y="396920"/>
                  <a:pt x="160896" y="413014"/>
                  <a:pt x="159790" y="507577"/>
                </a:cubicBezTo>
                <a:cubicBezTo>
                  <a:pt x="155263" y="519532"/>
                  <a:pt x="87142" y="528815"/>
                  <a:pt x="0" y="534208"/>
                </a:cubicBezTo>
              </a:path>
            </a:pathLst>
          </a:custGeom>
          <a:noFill/>
          <a:ln w="381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Accolade fermante 38">
            <a:extLst>
              <a:ext uri="{FF2B5EF4-FFF2-40B4-BE49-F238E27FC236}">
                <a16:creationId xmlns:a16="http://schemas.microsoft.com/office/drawing/2014/main" id="{46694928-396D-F6BB-40F4-14832568B69F}"/>
              </a:ext>
            </a:extLst>
          </p:cNvPr>
          <p:cNvSpPr/>
          <p:nvPr/>
        </p:nvSpPr>
        <p:spPr>
          <a:xfrm>
            <a:off x="5239537" y="3684359"/>
            <a:ext cx="319579" cy="534208"/>
          </a:xfrm>
          <a:custGeom>
            <a:avLst/>
            <a:gdLst>
              <a:gd name="connsiteX0" fmla="*/ 0 w 319579"/>
              <a:gd name="connsiteY0" fmla="*/ 0 h 534208"/>
              <a:gd name="connsiteX1" fmla="*/ 159790 w 319579"/>
              <a:gd name="connsiteY1" fmla="*/ 26631 h 534208"/>
              <a:gd name="connsiteX2" fmla="*/ 159790 w 319579"/>
              <a:gd name="connsiteY2" fmla="*/ 240473 h 534208"/>
              <a:gd name="connsiteX3" fmla="*/ 319580 w 319579"/>
              <a:gd name="connsiteY3" fmla="*/ 267104 h 534208"/>
              <a:gd name="connsiteX4" fmla="*/ 159790 w 319579"/>
              <a:gd name="connsiteY4" fmla="*/ 293735 h 534208"/>
              <a:gd name="connsiteX5" fmla="*/ 159790 w 319579"/>
              <a:gd name="connsiteY5" fmla="*/ 507577 h 534208"/>
              <a:gd name="connsiteX6" fmla="*/ 0 w 319579"/>
              <a:gd name="connsiteY6" fmla="*/ 534208 h 534208"/>
              <a:gd name="connsiteX7" fmla="*/ 0 w 319579"/>
              <a:gd name="connsiteY7" fmla="*/ 0 h 534208"/>
              <a:gd name="connsiteX0" fmla="*/ 0 w 319579"/>
              <a:gd name="connsiteY0" fmla="*/ 0 h 534208"/>
              <a:gd name="connsiteX1" fmla="*/ 159790 w 319579"/>
              <a:gd name="connsiteY1" fmla="*/ 26631 h 534208"/>
              <a:gd name="connsiteX2" fmla="*/ 159790 w 319579"/>
              <a:gd name="connsiteY2" fmla="*/ 240473 h 534208"/>
              <a:gd name="connsiteX3" fmla="*/ 319580 w 319579"/>
              <a:gd name="connsiteY3" fmla="*/ 267104 h 534208"/>
              <a:gd name="connsiteX4" fmla="*/ 159790 w 319579"/>
              <a:gd name="connsiteY4" fmla="*/ 293735 h 534208"/>
              <a:gd name="connsiteX5" fmla="*/ 159790 w 319579"/>
              <a:gd name="connsiteY5" fmla="*/ 507577 h 534208"/>
              <a:gd name="connsiteX6" fmla="*/ 0 w 319579"/>
              <a:gd name="connsiteY6" fmla="*/ 534208 h 5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579" h="534208" stroke="0" extrusionOk="0">
                <a:moveTo>
                  <a:pt x="0" y="0"/>
                </a:moveTo>
                <a:cubicBezTo>
                  <a:pt x="90251" y="-1751"/>
                  <a:pt x="156935" y="11201"/>
                  <a:pt x="159790" y="26631"/>
                </a:cubicBezTo>
                <a:cubicBezTo>
                  <a:pt x="158991" y="122195"/>
                  <a:pt x="160232" y="153867"/>
                  <a:pt x="159790" y="240473"/>
                </a:cubicBezTo>
                <a:cubicBezTo>
                  <a:pt x="150551" y="251686"/>
                  <a:pt x="228323" y="270356"/>
                  <a:pt x="319580" y="267104"/>
                </a:cubicBezTo>
                <a:cubicBezTo>
                  <a:pt x="228931" y="267775"/>
                  <a:pt x="160252" y="281940"/>
                  <a:pt x="159790" y="293735"/>
                </a:cubicBezTo>
                <a:cubicBezTo>
                  <a:pt x="149426" y="393599"/>
                  <a:pt x="161398" y="441865"/>
                  <a:pt x="159790" y="507577"/>
                </a:cubicBezTo>
                <a:cubicBezTo>
                  <a:pt x="169449" y="515209"/>
                  <a:pt x="105060" y="537904"/>
                  <a:pt x="0" y="534208"/>
                </a:cubicBezTo>
                <a:cubicBezTo>
                  <a:pt x="-19490" y="343462"/>
                  <a:pt x="-25198" y="113074"/>
                  <a:pt x="0" y="0"/>
                </a:cubicBezTo>
                <a:close/>
              </a:path>
              <a:path w="319579" h="534208" fill="none" extrusionOk="0">
                <a:moveTo>
                  <a:pt x="0" y="0"/>
                </a:moveTo>
                <a:cubicBezTo>
                  <a:pt x="89396" y="369"/>
                  <a:pt x="160448" y="9962"/>
                  <a:pt x="159790" y="26631"/>
                </a:cubicBezTo>
                <a:cubicBezTo>
                  <a:pt x="169757" y="93123"/>
                  <a:pt x="151395" y="138884"/>
                  <a:pt x="159790" y="240473"/>
                </a:cubicBezTo>
                <a:cubicBezTo>
                  <a:pt x="158325" y="248739"/>
                  <a:pt x="218934" y="277100"/>
                  <a:pt x="319580" y="267104"/>
                </a:cubicBezTo>
                <a:cubicBezTo>
                  <a:pt x="231776" y="269733"/>
                  <a:pt x="156354" y="279336"/>
                  <a:pt x="159790" y="293735"/>
                </a:cubicBezTo>
                <a:cubicBezTo>
                  <a:pt x="166311" y="396920"/>
                  <a:pt x="160896" y="413014"/>
                  <a:pt x="159790" y="507577"/>
                </a:cubicBezTo>
                <a:cubicBezTo>
                  <a:pt x="155263" y="519532"/>
                  <a:pt x="87142" y="528815"/>
                  <a:pt x="0" y="534208"/>
                </a:cubicBezTo>
              </a:path>
            </a:pathLst>
          </a:custGeom>
          <a:noFill/>
          <a:ln w="381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2" descr="Forms concept illustration | Premium Vector">
            <a:extLst>
              <a:ext uri="{FF2B5EF4-FFF2-40B4-BE49-F238E27FC236}">
                <a16:creationId xmlns:a16="http://schemas.microsoft.com/office/drawing/2014/main" id="{E35F180E-5346-A514-5CBA-EDBB30E4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56" y="232798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Forms concept illustration | Premium Vector">
            <a:extLst>
              <a:ext uri="{FF2B5EF4-FFF2-40B4-BE49-F238E27FC236}">
                <a16:creationId xmlns:a16="http://schemas.microsoft.com/office/drawing/2014/main" id="{482E4DD6-392C-03C7-69CA-BEB57A60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89" y="975940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Forms concept illustration | Premium Vector">
            <a:extLst>
              <a:ext uri="{FF2B5EF4-FFF2-40B4-BE49-F238E27FC236}">
                <a16:creationId xmlns:a16="http://schemas.microsoft.com/office/drawing/2014/main" id="{833B2A42-E3F3-7069-8E3B-962597F1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5646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Forms concept illustration | Premium Vector">
            <a:extLst>
              <a:ext uri="{FF2B5EF4-FFF2-40B4-BE49-F238E27FC236}">
                <a16:creationId xmlns:a16="http://schemas.microsoft.com/office/drawing/2014/main" id="{A62AC869-38DE-1A3B-4D1B-F34BD7A3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51" y="2292634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Forms concept illustration | Premium Vector">
            <a:extLst>
              <a:ext uri="{FF2B5EF4-FFF2-40B4-BE49-F238E27FC236}">
                <a16:creationId xmlns:a16="http://schemas.microsoft.com/office/drawing/2014/main" id="{4C49F830-C865-41EB-2429-C508B4C2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82" y="2978638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Forms concept illustration | Premium Vector">
            <a:extLst>
              <a:ext uri="{FF2B5EF4-FFF2-40B4-BE49-F238E27FC236}">
                <a16:creationId xmlns:a16="http://schemas.microsoft.com/office/drawing/2014/main" id="{2BE741B4-E7D1-4E77-2706-C4BE84782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27" y="3710119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45C2CB6F-3567-FC00-C30A-07714C926A4C}"/>
              </a:ext>
            </a:extLst>
          </p:cNvPr>
          <p:cNvSpPr txBox="1"/>
          <p:nvPr/>
        </p:nvSpPr>
        <p:spPr>
          <a:xfrm>
            <a:off x="186516" y="1225490"/>
            <a:ext cx="276651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fr-FR" sz="11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Les CTS reçoivent l’intégralité des retours issus des ateliers citoyens de leur département.</a:t>
            </a:r>
          </a:p>
          <a:p>
            <a:pPr lvl="0" algn="ctr">
              <a:buSzPts val="1000"/>
              <a:tabLst>
                <a:tab pos="457200" algn="l"/>
              </a:tabLst>
            </a:pPr>
            <a:endParaRPr lang="fr-FR" sz="11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fr-FR" sz="11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Une méthode de lecture et d’exploitation est à construire en CTS, incluant une présentation structurée par les citoyens.</a:t>
            </a:r>
          </a:p>
          <a:p>
            <a:pPr lvl="0" algn="ctr">
              <a:buSzPts val="1000"/>
              <a:tabLst>
                <a:tab pos="457200" algn="l"/>
              </a:tabLst>
            </a:pPr>
            <a:endParaRPr lang="fr-FR" sz="11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fr-FR" sz="11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Une synthèse départementale est produite puis validée par le CTS.</a:t>
            </a:r>
          </a:p>
          <a:p>
            <a:pPr lvl="0" algn="ctr">
              <a:buSzPts val="1000"/>
              <a:tabLst>
                <a:tab pos="457200" algn="l"/>
              </a:tabLst>
            </a:pPr>
            <a:endParaRPr lang="fr-FR" sz="11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fr-FR" sz="11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formation des usagers des CTS demeure un levier clé et participe à garantir le suivi et la continuité des ateliers citoyens du département.</a:t>
            </a:r>
            <a:endParaRPr lang="fr-FR" sz="1100" i="1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Image 56" descr="Une image contenant Graphique, Police, symbole, logo&#10;&#10;Description générée automatiquement">
            <a:extLst>
              <a:ext uri="{FF2B5EF4-FFF2-40B4-BE49-F238E27FC236}">
                <a16:creationId xmlns:a16="http://schemas.microsoft.com/office/drawing/2014/main" id="{8B65B56A-5C25-2232-1394-292ABF7B6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4836" y="1945295"/>
            <a:ext cx="1264406" cy="868070"/>
          </a:xfrm>
          <a:prstGeom prst="rect">
            <a:avLst/>
          </a:prstGeom>
        </p:spPr>
      </p:pic>
      <p:sp>
        <p:nvSpPr>
          <p:cNvPr id="58" name="Titre 3">
            <a:extLst>
              <a:ext uri="{FF2B5EF4-FFF2-40B4-BE49-F238E27FC236}">
                <a16:creationId xmlns:a16="http://schemas.microsoft.com/office/drawing/2014/main" id="{1F51683A-9C9B-8641-755F-79D756366564}"/>
              </a:ext>
            </a:extLst>
          </p:cNvPr>
          <p:cNvSpPr txBox="1">
            <a:spLocks/>
          </p:cNvSpPr>
          <p:nvPr/>
        </p:nvSpPr>
        <p:spPr>
          <a:xfrm rot="21442024">
            <a:off x="7562856" y="4537807"/>
            <a:ext cx="1430591" cy="239205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ct val="0"/>
              </a:spcBef>
              <a:buNone/>
              <a:tabLst/>
              <a:defRPr sz="2400" b="0" i="0" kern="1200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1400" b="1" dirty="0">
                <a:latin typeface="Marianne" panose="02000000000000000000" pitchFamily="50" charset="0"/>
              </a:rPr>
              <a:t>REGIONAL</a:t>
            </a:r>
            <a:endParaRPr lang="fr-FR" sz="1400" b="1" dirty="0">
              <a:solidFill>
                <a:srgbClr val="1C2F54"/>
              </a:solidFill>
              <a:latin typeface="Marianne" panose="02000000000000000000" pitchFamily="50" charset="0"/>
            </a:endParaRPr>
          </a:p>
        </p:txBody>
      </p:sp>
      <p:sp>
        <p:nvSpPr>
          <p:cNvPr id="59" name="Accolade fermante 58">
            <a:extLst>
              <a:ext uri="{FF2B5EF4-FFF2-40B4-BE49-F238E27FC236}">
                <a16:creationId xmlns:a16="http://schemas.microsoft.com/office/drawing/2014/main" id="{7D488885-7C62-AF9C-A964-FA37F02BE6A4}"/>
              </a:ext>
            </a:extLst>
          </p:cNvPr>
          <p:cNvSpPr/>
          <p:nvPr/>
        </p:nvSpPr>
        <p:spPr>
          <a:xfrm>
            <a:off x="6358686" y="488379"/>
            <a:ext cx="319579" cy="3938564"/>
          </a:xfrm>
          <a:custGeom>
            <a:avLst/>
            <a:gdLst>
              <a:gd name="connsiteX0" fmla="*/ 0 w 319579"/>
              <a:gd name="connsiteY0" fmla="*/ 0 h 3938564"/>
              <a:gd name="connsiteX1" fmla="*/ 159790 w 319579"/>
              <a:gd name="connsiteY1" fmla="*/ 26631 h 3938564"/>
              <a:gd name="connsiteX2" fmla="*/ 159790 w 319579"/>
              <a:gd name="connsiteY2" fmla="*/ 607824 h 3938564"/>
              <a:gd name="connsiteX3" fmla="*/ 159790 w 319579"/>
              <a:gd name="connsiteY3" fmla="*/ 1189016 h 3938564"/>
              <a:gd name="connsiteX4" fmla="*/ 159790 w 319579"/>
              <a:gd name="connsiteY4" fmla="*/ 1942651 h 3938564"/>
              <a:gd name="connsiteX5" fmla="*/ 319580 w 319579"/>
              <a:gd name="connsiteY5" fmla="*/ 1969282 h 3938564"/>
              <a:gd name="connsiteX6" fmla="*/ 159790 w 319579"/>
              <a:gd name="connsiteY6" fmla="*/ 1995913 h 3938564"/>
              <a:gd name="connsiteX7" fmla="*/ 159790 w 319579"/>
              <a:gd name="connsiteY7" fmla="*/ 2653747 h 3938564"/>
              <a:gd name="connsiteX8" fmla="*/ 159790 w 319579"/>
              <a:gd name="connsiteY8" fmla="*/ 3254099 h 3938564"/>
              <a:gd name="connsiteX9" fmla="*/ 159790 w 319579"/>
              <a:gd name="connsiteY9" fmla="*/ 3911933 h 3938564"/>
              <a:gd name="connsiteX10" fmla="*/ 0 w 319579"/>
              <a:gd name="connsiteY10" fmla="*/ 3938564 h 3938564"/>
              <a:gd name="connsiteX11" fmla="*/ 0 w 319579"/>
              <a:gd name="connsiteY11" fmla="*/ 3400294 h 3938564"/>
              <a:gd name="connsiteX12" fmla="*/ 0 w 319579"/>
              <a:gd name="connsiteY12" fmla="*/ 2665095 h 3938564"/>
              <a:gd name="connsiteX13" fmla="*/ 0 w 319579"/>
              <a:gd name="connsiteY13" fmla="*/ 2126825 h 3938564"/>
              <a:gd name="connsiteX14" fmla="*/ 0 w 319579"/>
              <a:gd name="connsiteY14" fmla="*/ 1588554 h 3938564"/>
              <a:gd name="connsiteX15" fmla="*/ 0 w 319579"/>
              <a:gd name="connsiteY15" fmla="*/ 853356 h 3938564"/>
              <a:gd name="connsiteX16" fmla="*/ 0 w 319579"/>
              <a:gd name="connsiteY16" fmla="*/ 0 h 3938564"/>
              <a:gd name="connsiteX0" fmla="*/ 0 w 319579"/>
              <a:gd name="connsiteY0" fmla="*/ 0 h 3938564"/>
              <a:gd name="connsiteX1" fmla="*/ 159790 w 319579"/>
              <a:gd name="connsiteY1" fmla="*/ 26631 h 3938564"/>
              <a:gd name="connsiteX2" fmla="*/ 159790 w 319579"/>
              <a:gd name="connsiteY2" fmla="*/ 646144 h 3938564"/>
              <a:gd name="connsiteX3" fmla="*/ 159790 w 319579"/>
              <a:gd name="connsiteY3" fmla="*/ 1323138 h 3938564"/>
              <a:gd name="connsiteX4" fmla="*/ 159790 w 319579"/>
              <a:gd name="connsiteY4" fmla="*/ 1942651 h 3938564"/>
              <a:gd name="connsiteX5" fmla="*/ 319580 w 319579"/>
              <a:gd name="connsiteY5" fmla="*/ 1969282 h 3938564"/>
              <a:gd name="connsiteX6" fmla="*/ 159790 w 319579"/>
              <a:gd name="connsiteY6" fmla="*/ 1995913 h 3938564"/>
              <a:gd name="connsiteX7" fmla="*/ 159790 w 319579"/>
              <a:gd name="connsiteY7" fmla="*/ 2596266 h 3938564"/>
              <a:gd name="connsiteX8" fmla="*/ 159790 w 319579"/>
              <a:gd name="connsiteY8" fmla="*/ 3273260 h 3938564"/>
              <a:gd name="connsiteX9" fmla="*/ 159790 w 319579"/>
              <a:gd name="connsiteY9" fmla="*/ 3911933 h 3938564"/>
              <a:gd name="connsiteX10" fmla="*/ 0 w 319579"/>
              <a:gd name="connsiteY10" fmla="*/ 3938564 h 393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579" h="3938564" stroke="0" extrusionOk="0">
                <a:moveTo>
                  <a:pt x="0" y="0"/>
                </a:moveTo>
                <a:cubicBezTo>
                  <a:pt x="90251" y="-1751"/>
                  <a:pt x="156935" y="11201"/>
                  <a:pt x="159790" y="26631"/>
                </a:cubicBezTo>
                <a:cubicBezTo>
                  <a:pt x="149241" y="218757"/>
                  <a:pt x="176348" y="436230"/>
                  <a:pt x="159790" y="607824"/>
                </a:cubicBezTo>
                <a:cubicBezTo>
                  <a:pt x="143232" y="779418"/>
                  <a:pt x="146234" y="973996"/>
                  <a:pt x="159790" y="1189016"/>
                </a:cubicBezTo>
                <a:cubicBezTo>
                  <a:pt x="173346" y="1404036"/>
                  <a:pt x="189678" y="1733488"/>
                  <a:pt x="159790" y="1942651"/>
                </a:cubicBezTo>
                <a:cubicBezTo>
                  <a:pt x="160818" y="1963833"/>
                  <a:pt x="228481" y="1952754"/>
                  <a:pt x="319580" y="1969282"/>
                </a:cubicBezTo>
                <a:cubicBezTo>
                  <a:pt x="230647" y="1968508"/>
                  <a:pt x="159245" y="1981935"/>
                  <a:pt x="159790" y="1995913"/>
                </a:cubicBezTo>
                <a:cubicBezTo>
                  <a:pt x="159033" y="2228202"/>
                  <a:pt x="175448" y="2403876"/>
                  <a:pt x="159790" y="2653747"/>
                </a:cubicBezTo>
                <a:cubicBezTo>
                  <a:pt x="144132" y="2903618"/>
                  <a:pt x="170286" y="3023997"/>
                  <a:pt x="159790" y="3254099"/>
                </a:cubicBezTo>
                <a:cubicBezTo>
                  <a:pt x="149294" y="3484201"/>
                  <a:pt x="158876" y="3761574"/>
                  <a:pt x="159790" y="3911933"/>
                </a:cubicBezTo>
                <a:cubicBezTo>
                  <a:pt x="152763" y="3940779"/>
                  <a:pt x="94218" y="3948882"/>
                  <a:pt x="0" y="3938564"/>
                </a:cubicBezTo>
                <a:cubicBezTo>
                  <a:pt x="6933" y="3691169"/>
                  <a:pt x="26011" y="3659617"/>
                  <a:pt x="0" y="3400294"/>
                </a:cubicBezTo>
                <a:cubicBezTo>
                  <a:pt x="-26011" y="3140971"/>
                  <a:pt x="26723" y="2839078"/>
                  <a:pt x="0" y="2665095"/>
                </a:cubicBezTo>
                <a:cubicBezTo>
                  <a:pt x="-26723" y="2491112"/>
                  <a:pt x="-22932" y="2243596"/>
                  <a:pt x="0" y="2126825"/>
                </a:cubicBezTo>
                <a:cubicBezTo>
                  <a:pt x="22932" y="2010054"/>
                  <a:pt x="-21299" y="1748655"/>
                  <a:pt x="0" y="1588554"/>
                </a:cubicBezTo>
                <a:cubicBezTo>
                  <a:pt x="21299" y="1428453"/>
                  <a:pt x="21116" y="1200128"/>
                  <a:pt x="0" y="853356"/>
                </a:cubicBezTo>
                <a:cubicBezTo>
                  <a:pt x="-21116" y="506584"/>
                  <a:pt x="-38749" y="352995"/>
                  <a:pt x="0" y="0"/>
                </a:cubicBezTo>
                <a:close/>
              </a:path>
              <a:path w="319579" h="3938564" fill="none" extrusionOk="0">
                <a:moveTo>
                  <a:pt x="0" y="0"/>
                </a:moveTo>
                <a:cubicBezTo>
                  <a:pt x="87568" y="17"/>
                  <a:pt x="160000" y="8389"/>
                  <a:pt x="159790" y="26631"/>
                </a:cubicBezTo>
                <a:cubicBezTo>
                  <a:pt x="186948" y="163881"/>
                  <a:pt x="165306" y="501505"/>
                  <a:pt x="159790" y="646144"/>
                </a:cubicBezTo>
                <a:cubicBezTo>
                  <a:pt x="154274" y="790783"/>
                  <a:pt x="164273" y="1011965"/>
                  <a:pt x="159790" y="1323138"/>
                </a:cubicBezTo>
                <a:cubicBezTo>
                  <a:pt x="155307" y="1634311"/>
                  <a:pt x="149044" y="1712403"/>
                  <a:pt x="159790" y="1942651"/>
                </a:cubicBezTo>
                <a:cubicBezTo>
                  <a:pt x="168789" y="1968981"/>
                  <a:pt x="244811" y="1965617"/>
                  <a:pt x="319580" y="1969282"/>
                </a:cubicBezTo>
                <a:cubicBezTo>
                  <a:pt x="231073" y="1971656"/>
                  <a:pt x="160757" y="1980112"/>
                  <a:pt x="159790" y="1995913"/>
                </a:cubicBezTo>
                <a:cubicBezTo>
                  <a:pt x="131094" y="2212383"/>
                  <a:pt x="155441" y="2321123"/>
                  <a:pt x="159790" y="2596266"/>
                </a:cubicBezTo>
                <a:cubicBezTo>
                  <a:pt x="164139" y="2871409"/>
                  <a:pt x="190056" y="3036390"/>
                  <a:pt x="159790" y="3273260"/>
                </a:cubicBezTo>
                <a:cubicBezTo>
                  <a:pt x="129524" y="3510130"/>
                  <a:pt x="164431" y="3753292"/>
                  <a:pt x="159790" y="3911933"/>
                </a:cubicBezTo>
                <a:cubicBezTo>
                  <a:pt x="171857" y="3936630"/>
                  <a:pt x="90482" y="3933876"/>
                  <a:pt x="0" y="3938564"/>
                </a:cubicBezTo>
              </a:path>
            </a:pathLst>
          </a:custGeom>
          <a:noFill/>
          <a:ln w="381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05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39922-D6FB-7294-980E-136726D02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>
            <a:extLst>
              <a:ext uri="{FF2B5EF4-FFF2-40B4-BE49-F238E27FC236}">
                <a16:creationId xmlns:a16="http://schemas.microsoft.com/office/drawing/2014/main" id="{1889127C-7E22-DDD4-763F-74BC80293A19}"/>
              </a:ext>
            </a:extLst>
          </p:cNvPr>
          <p:cNvSpPr/>
          <p:nvPr/>
        </p:nvSpPr>
        <p:spPr>
          <a:xfrm flipH="1">
            <a:off x="8243800" y="4515698"/>
            <a:ext cx="1247731" cy="622333"/>
          </a:xfrm>
          <a:custGeom>
            <a:avLst/>
            <a:gdLst>
              <a:gd name="connsiteX0" fmla="*/ 0 w 1247731"/>
              <a:gd name="connsiteY0" fmla="*/ 622333 h 622333"/>
              <a:gd name="connsiteX1" fmla="*/ 155583 w 1247731"/>
              <a:gd name="connsiteY1" fmla="*/ 0 h 622333"/>
              <a:gd name="connsiteX2" fmla="*/ 679814 w 1247731"/>
              <a:gd name="connsiteY2" fmla="*/ 0 h 622333"/>
              <a:gd name="connsiteX3" fmla="*/ 1247731 w 1247731"/>
              <a:gd name="connsiteY3" fmla="*/ 0 h 622333"/>
              <a:gd name="connsiteX4" fmla="*/ 1092148 w 1247731"/>
              <a:gd name="connsiteY4" fmla="*/ 622333 h 622333"/>
              <a:gd name="connsiteX5" fmla="*/ 578838 w 1247731"/>
              <a:gd name="connsiteY5" fmla="*/ 622333 h 622333"/>
              <a:gd name="connsiteX6" fmla="*/ 0 w 1247731"/>
              <a:gd name="connsiteY6" fmla="*/ 622333 h 62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7731" h="622333" fill="none" extrusionOk="0">
                <a:moveTo>
                  <a:pt x="0" y="622333"/>
                </a:moveTo>
                <a:cubicBezTo>
                  <a:pt x="31497" y="461655"/>
                  <a:pt x="89431" y="167094"/>
                  <a:pt x="155583" y="0"/>
                </a:cubicBezTo>
                <a:cubicBezTo>
                  <a:pt x="390467" y="18025"/>
                  <a:pt x="516179" y="14743"/>
                  <a:pt x="679814" y="0"/>
                </a:cubicBezTo>
                <a:cubicBezTo>
                  <a:pt x="843449" y="-14743"/>
                  <a:pt x="981938" y="22316"/>
                  <a:pt x="1247731" y="0"/>
                </a:cubicBezTo>
                <a:cubicBezTo>
                  <a:pt x="1187526" y="140885"/>
                  <a:pt x="1112588" y="444667"/>
                  <a:pt x="1092148" y="622333"/>
                </a:cubicBezTo>
                <a:cubicBezTo>
                  <a:pt x="941080" y="625613"/>
                  <a:pt x="819522" y="645501"/>
                  <a:pt x="578838" y="622333"/>
                </a:cubicBezTo>
                <a:cubicBezTo>
                  <a:pt x="338154" y="599166"/>
                  <a:pt x="224268" y="600815"/>
                  <a:pt x="0" y="622333"/>
                </a:cubicBezTo>
                <a:close/>
              </a:path>
              <a:path w="1247731" h="622333" stroke="0" extrusionOk="0">
                <a:moveTo>
                  <a:pt x="0" y="622333"/>
                </a:moveTo>
                <a:cubicBezTo>
                  <a:pt x="62965" y="377132"/>
                  <a:pt x="81128" y="175285"/>
                  <a:pt x="155583" y="0"/>
                </a:cubicBezTo>
                <a:cubicBezTo>
                  <a:pt x="330036" y="1892"/>
                  <a:pt x="511723" y="19565"/>
                  <a:pt x="668893" y="0"/>
                </a:cubicBezTo>
                <a:cubicBezTo>
                  <a:pt x="826063" y="-19565"/>
                  <a:pt x="1112994" y="-9570"/>
                  <a:pt x="1247731" y="0"/>
                </a:cubicBezTo>
                <a:cubicBezTo>
                  <a:pt x="1238214" y="139695"/>
                  <a:pt x="1122261" y="495004"/>
                  <a:pt x="1092148" y="622333"/>
                </a:cubicBezTo>
                <a:cubicBezTo>
                  <a:pt x="856480" y="619790"/>
                  <a:pt x="684538" y="641795"/>
                  <a:pt x="535153" y="622333"/>
                </a:cubicBezTo>
                <a:cubicBezTo>
                  <a:pt x="385769" y="602871"/>
                  <a:pt x="266064" y="629127"/>
                  <a:pt x="0" y="622333"/>
                </a:cubicBezTo>
                <a:close/>
              </a:path>
            </a:pathLst>
          </a:custGeom>
          <a:solidFill>
            <a:srgbClr val="273962"/>
          </a:solidFill>
          <a:ln w="762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3446493693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D88E6959-40F8-7E43-1CC2-B305B9FAD5DC}"/>
              </a:ext>
            </a:extLst>
          </p:cNvPr>
          <p:cNvSpPr/>
          <p:nvPr/>
        </p:nvSpPr>
        <p:spPr>
          <a:xfrm>
            <a:off x="-417557" y="5727771"/>
            <a:ext cx="9685553" cy="534208"/>
          </a:xfrm>
          <a:custGeom>
            <a:avLst/>
            <a:gdLst>
              <a:gd name="connsiteX0" fmla="*/ 0 w 9685553"/>
              <a:gd name="connsiteY0" fmla="*/ 312225 h 534208"/>
              <a:gd name="connsiteX1" fmla="*/ 1651869 w 9685553"/>
              <a:gd name="connsiteY1" fmla="*/ 5044 h 534208"/>
              <a:gd name="connsiteX2" fmla="*/ 5072955 w 9685553"/>
              <a:gd name="connsiteY2" fmla="*/ 533681 h 534208"/>
              <a:gd name="connsiteX3" fmla="*/ 8611386 w 9685553"/>
              <a:gd name="connsiteY3" fmla="*/ 105056 h 534208"/>
              <a:gd name="connsiteX4" fmla="*/ 9685553 w 9685553"/>
              <a:gd name="connsiteY4" fmla="*/ 162206 h 5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5553" h="534208" extrusionOk="0">
                <a:moveTo>
                  <a:pt x="0" y="312225"/>
                </a:moveTo>
                <a:cubicBezTo>
                  <a:pt x="391821" y="108406"/>
                  <a:pt x="799425" y="-116226"/>
                  <a:pt x="1651869" y="5044"/>
                </a:cubicBezTo>
                <a:cubicBezTo>
                  <a:pt x="2471223" y="35622"/>
                  <a:pt x="3732699" y="550979"/>
                  <a:pt x="5072955" y="533681"/>
                </a:cubicBezTo>
                <a:cubicBezTo>
                  <a:pt x="6253186" y="593319"/>
                  <a:pt x="7883405" y="150026"/>
                  <a:pt x="8611386" y="105056"/>
                </a:cubicBezTo>
                <a:cubicBezTo>
                  <a:pt x="9409892" y="44551"/>
                  <a:pt x="9535424" y="132066"/>
                  <a:pt x="9685553" y="162206"/>
                </a:cubicBezTo>
              </a:path>
            </a:pathLst>
          </a:custGeom>
          <a:noFill/>
          <a:ln w="76200">
            <a:solidFill>
              <a:srgbClr val="18203C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7665244"/>
                      <a:gd name="connsiteY0" fmla="*/ 312225 h 534208"/>
                      <a:gd name="connsiteX1" fmla="*/ 1307306 w 7665244"/>
                      <a:gd name="connsiteY1" fmla="*/ 5044 h 534208"/>
                      <a:gd name="connsiteX2" fmla="*/ 4014788 w 7665244"/>
                      <a:gd name="connsiteY2" fmla="*/ 533681 h 534208"/>
                      <a:gd name="connsiteX3" fmla="*/ 6815138 w 7665244"/>
                      <a:gd name="connsiteY3" fmla="*/ 105056 h 534208"/>
                      <a:gd name="connsiteX4" fmla="*/ 7665244 w 7665244"/>
                      <a:gd name="connsiteY4" fmla="*/ 162206 h 534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5244" h="534208">
                        <a:moveTo>
                          <a:pt x="0" y="312225"/>
                        </a:moveTo>
                        <a:cubicBezTo>
                          <a:pt x="319087" y="140180"/>
                          <a:pt x="638175" y="-31865"/>
                          <a:pt x="1307306" y="5044"/>
                        </a:cubicBezTo>
                        <a:cubicBezTo>
                          <a:pt x="1976437" y="41953"/>
                          <a:pt x="3096816" y="517012"/>
                          <a:pt x="4014788" y="533681"/>
                        </a:cubicBezTo>
                        <a:cubicBezTo>
                          <a:pt x="4932760" y="550350"/>
                          <a:pt x="6206729" y="166968"/>
                          <a:pt x="6815138" y="105056"/>
                        </a:cubicBezTo>
                        <a:cubicBezTo>
                          <a:pt x="7423547" y="43144"/>
                          <a:pt x="7544395" y="102675"/>
                          <a:pt x="7665244" y="162206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A55E2DD1-23D0-6EC8-06BB-C51680119995}"/>
              </a:ext>
            </a:extLst>
          </p:cNvPr>
          <p:cNvSpPr txBox="1">
            <a:spLocks/>
          </p:cNvSpPr>
          <p:nvPr/>
        </p:nvSpPr>
        <p:spPr bwMode="gray">
          <a:xfrm>
            <a:off x="-476717" y="-706594"/>
            <a:ext cx="530676" cy="5832847"/>
          </a:xfrm>
          <a:custGeom>
            <a:avLst/>
            <a:gdLst>
              <a:gd name="connsiteX0" fmla="*/ 0 w 530676"/>
              <a:gd name="connsiteY0" fmla="*/ 0 h 5832847"/>
              <a:gd name="connsiteX1" fmla="*/ 530676 w 530676"/>
              <a:gd name="connsiteY1" fmla="*/ 0 h 5832847"/>
              <a:gd name="connsiteX2" fmla="*/ 530676 w 530676"/>
              <a:gd name="connsiteY2" fmla="*/ 473109 h 5832847"/>
              <a:gd name="connsiteX3" fmla="*/ 530676 w 530676"/>
              <a:gd name="connsiteY3" fmla="*/ 1004546 h 5832847"/>
              <a:gd name="connsiteX4" fmla="*/ 530676 w 530676"/>
              <a:gd name="connsiteY4" fmla="*/ 1769297 h 5832847"/>
              <a:gd name="connsiteX5" fmla="*/ 530676 w 530676"/>
              <a:gd name="connsiteY5" fmla="*/ 2475720 h 5832847"/>
              <a:gd name="connsiteX6" fmla="*/ 530676 w 530676"/>
              <a:gd name="connsiteY6" fmla="*/ 3182142 h 5832847"/>
              <a:gd name="connsiteX7" fmla="*/ 530676 w 530676"/>
              <a:gd name="connsiteY7" fmla="*/ 3655251 h 5832847"/>
              <a:gd name="connsiteX8" fmla="*/ 530676 w 530676"/>
              <a:gd name="connsiteY8" fmla="*/ 4420002 h 5832847"/>
              <a:gd name="connsiteX9" fmla="*/ 530676 w 530676"/>
              <a:gd name="connsiteY9" fmla="*/ 5068096 h 5832847"/>
              <a:gd name="connsiteX10" fmla="*/ 530676 w 530676"/>
              <a:gd name="connsiteY10" fmla="*/ 5832847 h 5832847"/>
              <a:gd name="connsiteX11" fmla="*/ 0 w 530676"/>
              <a:gd name="connsiteY11" fmla="*/ 5832847 h 5832847"/>
              <a:gd name="connsiteX12" fmla="*/ 0 w 530676"/>
              <a:gd name="connsiteY12" fmla="*/ 5359738 h 5832847"/>
              <a:gd name="connsiteX13" fmla="*/ 0 w 530676"/>
              <a:gd name="connsiteY13" fmla="*/ 4653316 h 5832847"/>
              <a:gd name="connsiteX14" fmla="*/ 0 w 530676"/>
              <a:gd name="connsiteY14" fmla="*/ 4180207 h 5832847"/>
              <a:gd name="connsiteX15" fmla="*/ 0 w 530676"/>
              <a:gd name="connsiteY15" fmla="*/ 3590441 h 5832847"/>
              <a:gd name="connsiteX16" fmla="*/ 0 w 530676"/>
              <a:gd name="connsiteY16" fmla="*/ 3059004 h 5832847"/>
              <a:gd name="connsiteX17" fmla="*/ 0 w 530676"/>
              <a:gd name="connsiteY17" fmla="*/ 2294253 h 5832847"/>
              <a:gd name="connsiteX18" fmla="*/ 0 w 530676"/>
              <a:gd name="connsiteY18" fmla="*/ 1704488 h 5832847"/>
              <a:gd name="connsiteX19" fmla="*/ 0 w 530676"/>
              <a:gd name="connsiteY19" fmla="*/ 1173050 h 5832847"/>
              <a:gd name="connsiteX20" fmla="*/ 0 w 530676"/>
              <a:gd name="connsiteY20" fmla="*/ 583285 h 5832847"/>
              <a:gd name="connsiteX21" fmla="*/ 0 w 530676"/>
              <a:gd name="connsiteY21" fmla="*/ 0 h 583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0676" h="5832847" fill="none" extrusionOk="0">
                <a:moveTo>
                  <a:pt x="0" y="0"/>
                </a:moveTo>
                <a:cubicBezTo>
                  <a:pt x="120878" y="-9985"/>
                  <a:pt x="306155" y="5339"/>
                  <a:pt x="530676" y="0"/>
                </a:cubicBezTo>
                <a:cubicBezTo>
                  <a:pt x="525921" y="119107"/>
                  <a:pt x="509406" y="254093"/>
                  <a:pt x="530676" y="473109"/>
                </a:cubicBezTo>
                <a:cubicBezTo>
                  <a:pt x="551946" y="692125"/>
                  <a:pt x="521432" y="803043"/>
                  <a:pt x="530676" y="1004546"/>
                </a:cubicBezTo>
                <a:cubicBezTo>
                  <a:pt x="539920" y="1206049"/>
                  <a:pt x="527596" y="1520245"/>
                  <a:pt x="530676" y="1769297"/>
                </a:cubicBezTo>
                <a:cubicBezTo>
                  <a:pt x="533756" y="2018349"/>
                  <a:pt x="511991" y="2299286"/>
                  <a:pt x="530676" y="2475720"/>
                </a:cubicBezTo>
                <a:cubicBezTo>
                  <a:pt x="549361" y="2652154"/>
                  <a:pt x="559098" y="2994453"/>
                  <a:pt x="530676" y="3182142"/>
                </a:cubicBezTo>
                <a:cubicBezTo>
                  <a:pt x="502254" y="3369831"/>
                  <a:pt x="538799" y="3535210"/>
                  <a:pt x="530676" y="3655251"/>
                </a:cubicBezTo>
                <a:cubicBezTo>
                  <a:pt x="522553" y="3775292"/>
                  <a:pt x="492848" y="4045743"/>
                  <a:pt x="530676" y="4420002"/>
                </a:cubicBezTo>
                <a:cubicBezTo>
                  <a:pt x="568504" y="4794261"/>
                  <a:pt x="498422" y="4809757"/>
                  <a:pt x="530676" y="5068096"/>
                </a:cubicBezTo>
                <a:cubicBezTo>
                  <a:pt x="562930" y="5326435"/>
                  <a:pt x="511264" y="5612522"/>
                  <a:pt x="530676" y="5832847"/>
                </a:cubicBezTo>
                <a:cubicBezTo>
                  <a:pt x="307954" y="5822226"/>
                  <a:pt x="166776" y="5855020"/>
                  <a:pt x="0" y="5832847"/>
                </a:cubicBezTo>
                <a:cubicBezTo>
                  <a:pt x="-13330" y="5626794"/>
                  <a:pt x="-20068" y="5567775"/>
                  <a:pt x="0" y="5359738"/>
                </a:cubicBezTo>
                <a:cubicBezTo>
                  <a:pt x="20068" y="5151701"/>
                  <a:pt x="8950" y="4905935"/>
                  <a:pt x="0" y="4653316"/>
                </a:cubicBezTo>
                <a:cubicBezTo>
                  <a:pt x="-8950" y="4400697"/>
                  <a:pt x="-7758" y="4276866"/>
                  <a:pt x="0" y="4180207"/>
                </a:cubicBezTo>
                <a:cubicBezTo>
                  <a:pt x="7758" y="4083548"/>
                  <a:pt x="3991" y="3758891"/>
                  <a:pt x="0" y="3590441"/>
                </a:cubicBezTo>
                <a:cubicBezTo>
                  <a:pt x="-3991" y="3421991"/>
                  <a:pt x="-6646" y="3239815"/>
                  <a:pt x="0" y="3059004"/>
                </a:cubicBezTo>
                <a:cubicBezTo>
                  <a:pt x="6646" y="2878193"/>
                  <a:pt x="-27456" y="2644494"/>
                  <a:pt x="0" y="2294253"/>
                </a:cubicBezTo>
                <a:cubicBezTo>
                  <a:pt x="27456" y="1944012"/>
                  <a:pt x="6187" y="1945333"/>
                  <a:pt x="0" y="1704488"/>
                </a:cubicBezTo>
                <a:cubicBezTo>
                  <a:pt x="-6187" y="1463643"/>
                  <a:pt x="16970" y="1364758"/>
                  <a:pt x="0" y="1173050"/>
                </a:cubicBezTo>
                <a:cubicBezTo>
                  <a:pt x="-16970" y="981342"/>
                  <a:pt x="27102" y="859359"/>
                  <a:pt x="0" y="583285"/>
                </a:cubicBezTo>
                <a:cubicBezTo>
                  <a:pt x="-27102" y="307211"/>
                  <a:pt x="-13546" y="149615"/>
                  <a:pt x="0" y="0"/>
                </a:cubicBezTo>
                <a:close/>
              </a:path>
              <a:path w="530676" h="5832847" stroke="0" extrusionOk="0">
                <a:moveTo>
                  <a:pt x="0" y="0"/>
                </a:moveTo>
                <a:cubicBezTo>
                  <a:pt x="131027" y="8537"/>
                  <a:pt x="322768" y="19014"/>
                  <a:pt x="530676" y="0"/>
                </a:cubicBezTo>
                <a:cubicBezTo>
                  <a:pt x="529732" y="210415"/>
                  <a:pt x="540712" y="510179"/>
                  <a:pt x="530676" y="706423"/>
                </a:cubicBezTo>
                <a:cubicBezTo>
                  <a:pt x="520640" y="902667"/>
                  <a:pt x="523416" y="1229966"/>
                  <a:pt x="530676" y="1471174"/>
                </a:cubicBezTo>
                <a:cubicBezTo>
                  <a:pt x="537936" y="1712382"/>
                  <a:pt x="513337" y="1753367"/>
                  <a:pt x="530676" y="1944282"/>
                </a:cubicBezTo>
                <a:cubicBezTo>
                  <a:pt x="548015" y="2135197"/>
                  <a:pt x="506069" y="2311413"/>
                  <a:pt x="530676" y="2592376"/>
                </a:cubicBezTo>
                <a:cubicBezTo>
                  <a:pt x="555283" y="2873339"/>
                  <a:pt x="509488" y="3043446"/>
                  <a:pt x="530676" y="3182142"/>
                </a:cubicBezTo>
                <a:cubicBezTo>
                  <a:pt x="551864" y="3320838"/>
                  <a:pt x="556409" y="3687822"/>
                  <a:pt x="530676" y="3946893"/>
                </a:cubicBezTo>
                <a:cubicBezTo>
                  <a:pt x="504943" y="4205964"/>
                  <a:pt x="536844" y="4434807"/>
                  <a:pt x="530676" y="4594987"/>
                </a:cubicBezTo>
                <a:cubicBezTo>
                  <a:pt x="524508" y="4755167"/>
                  <a:pt x="518879" y="4936419"/>
                  <a:pt x="530676" y="5126424"/>
                </a:cubicBezTo>
                <a:cubicBezTo>
                  <a:pt x="542473" y="5316429"/>
                  <a:pt x="527411" y="5485063"/>
                  <a:pt x="530676" y="5832847"/>
                </a:cubicBezTo>
                <a:cubicBezTo>
                  <a:pt x="386116" y="5824576"/>
                  <a:pt x="235874" y="5839517"/>
                  <a:pt x="0" y="5832847"/>
                </a:cubicBezTo>
                <a:cubicBezTo>
                  <a:pt x="21734" y="5538836"/>
                  <a:pt x="-20240" y="5463683"/>
                  <a:pt x="0" y="5243081"/>
                </a:cubicBezTo>
                <a:cubicBezTo>
                  <a:pt x="20240" y="5022479"/>
                  <a:pt x="-6149" y="4818201"/>
                  <a:pt x="0" y="4653316"/>
                </a:cubicBezTo>
                <a:cubicBezTo>
                  <a:pt x="6149" y="4488431"/>
                  <a:pt x="-443" y="4266629"/>
                  <a:pt x="0" y="4005222"/>
                </a:cubicBezTo>
                <a:cubicBezTo>
                  <a:pt x="443" y="3743815"/>
                  <a:pt x="21228" y="3735665"/>
                  <a:pt x="0" y="3532113"/>
                </a:cubicBezTo>
                <a:cubicBezTo>
                  <a:pt x="-21228" y="3328561"/>
                  <a:pt x="-17147" y="3267237"/>
                  <a:pt x="0" y="3059004"/>
                </a:cubicBezTo>
                <a:cubicBezTo>
                  <a:pt x="17147" y="2850771"/>
                  <a:pt x="4100" y="2734881"/>
                  <a:pt x="0" y="2585896"/>
                </a:cubicBezTo>
                <a:cubicBezTo>
                  <a:pt x="-4100" y="2436911"/>
                  <a:pt x="-17893" y="2066731"/>
                  <a:pt x="0" y="1879473"/>
                </a:cubicBezTo>
                <a:cubicBezTo>
                  <a:pt x="17893" y="1692215"/>
                  <a:pt x="-36948" y="1467226"/>
                  <a:pt x="0" y="1114722"/>
                </a:cubicBezTo>
                <a:cubicBezTo>
                  <a:pt x="36948" y="762218"/>
                  <a:pt x="-1557" y="813556"/>
                  <a:pt x="0" y="583285"/>
                </a:cubicBezTo>
                <a:cubicBezTo>
                  <a:pt x="1557" y="353014"/>
                  <a:pt x="-17631" y="177645"/>
                  <a:pt x="0" y="0"/>
                </a:cubicBezTo>
                <a:close/>
              </a:path>
            </a:pathLst>
          </a:custGeom>
          <a:solidFill>
            <a:srgbClr val="273962"/>
          </a:solidFill>
          <a:ln w="762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31052862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tabLst/>
              <a:defRPr lang="fr-FR" sz="1400" b="0" kern="1200" spc="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1pPr>
            <a:lvl2pPr marL="288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200" i="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2pPr>
            <a:lvl3pPr marL="360000" indent="-17145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1C2F54"/>
              </a:buClr>
              <a:buSzPct val="100000"/>
              <a:buFont typeface="Arial" panose="020B0604020202020204" pitchFamily="34" charset="0"/>
              <a:buChar char="●"/>
              <a:defRPr lang="fr-FR" sz="1000" kern="1200" baseline="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3pPr>
            <a:lvl4pPr marL="540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900" kern="1200" noProof="0">
                <a:solidFill>
                  <a:srgbClr val="1C2F54"/>
                </a:solidFill>
                <a:latin typeface="Marianne" panose="02000000000000000000" pitchFamily="50" charset="0"/>
                <a:ea typeface="+mn-ea"/>
                <a:cs typeface="+mn-cs"/>
              </a:defRPr>
            </a:lvl4pPr>
            <a:lvl5pPr marL="7560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Tx/>
              <a:buNone/>
              <a:defRPr lang="fr-FR" sz="7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4833" lvl="4">
              <a:buClr>
                <a:srgbClr val="FA7153"/>
              </a:buClr>
              <a:tabLst>
                <a:tab pos="990575" algn="l"/>
              </a:tabLst>
            </a:pPr>
            <a:endParaRPr lang="fr-FR" sz="800" dirty="0">
              <a:solidFill>
                <a:srgbClr val="F9D2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ianne ExtraBold" panose="02000000000000000000" pitchFamily="2" charset="0"/>
            </a:endParaRPr>
          </a:p>
        </p:txBody>
      </p:sp>
      <p:sp>
        <p:nvSpPr>
          <p:cNvPr id="54" name="Accolade fermante 53">
            <a:extLst>
              <a:ext uri="{FF2B5EF4-FFF2-40B4-BE49-F238E27FC236}">
                <a16:creationId xmlns:a16="http://schemas.microsoft.com/office/drawing/2014/main" id="{89D4ED01-5037-FDD9-04C7-4AB9AFA14618}"/>
              </a:ext>
            </a:extLst>
          </p:cNvPr>
          <p:cNvSpPr/>
          <p:nvPr/>
        </p:nvSpPr>
        <p:spPr>
          <a:xfrm>
            <a:off x="3842072" y="488379"/>
            <a:ext cx="319579" cy="3938564"/>
          </a:xfrm>
          <a:custGeom>
            <a:avLst/>
            <a:gdLst>
              <a:gd name="connsiteX0" fmla="*/ 0 w 319579"/>
              <a:gd name="connsiteY0" fmla="*/ 0 h 3938564"/>
              <a:gd name="connsiteX1" fmla="*/ 159790 w 319579"/>
              <a:gd name="connsiteY1" fmla="*/ 26631 h 3938564"/>
              <a:gd name="connsiteX2" fmla="*/ 159790 w 319579"/>
              <a:gd name="connsiteY2" fmla="*/ 607824 h 3938564"/>
              <a:gd name="connsiteX3" fmla="*/ 159790 w 319579"/>
              <a:gd name="connsiteY3" fmla="*/ 1189016 h 3938564"/>
              <a:gd name="connsiteX4" fmla="*/ 159790 w 319579"/>
              <a:gd name="connsiteY4" fmla="*/ 1942651 h 3938564"/>
              <a:gd name="connsiteX5" fmla="*/ 319580 w 319579"/>
              <a:gd name="connsiteY5" fmla="*/ 1969282 h 3938564"/>
              <a:gd name="connsiteX6" fmla="*/ 159790 w 319579"/>
              <a:gd name="connsiteY6" fmla="*/ 1995913 h 3938564"/>
              <a:gd name="connsiteX7" fmla="*/ 159790 w 319579"/>
              <a:gd name="connsiteY7" fmla="*/ 2653747 h 3938564"/>
              <a:gd name="connsiteX8" fmla="*/ 159790 w 319579"/>
              <a:gd name="connsiteY8" fmla="*/ 3254099 h 3938564"/>
              <a:gd name="connsiteX9" fmla="*/ 159790 w 319579"/>
              <a:gd name="connsiteY9" fmla="*/ 3911933 h 3938564"/>
              <a:gd name="connsiteX10" fmla="*/ 0 w 319579"/>
              <a:gd name="connsiteY10" fmla="*/ 3938564 h 3938564"/>
              <a:gd name="connsiteX11" fmla="*/ 0 w 319579"/>
              <a:gd name="connsiteY11" fmla="*/ 3400294 h 3938564"/>
              <a:gd name="connsiteX12" fmla="*/ 0 w 319579"/>
              <a:gd name="connsiteY12" fmla="*/ 2665095 h 3938564"/>
              <a:gd name="connsiteX13" fmla="*/ 0 w 319579"/>
              <a:gd name="connsiteY13" fmla="*/ 2126825 h 3938564"/>
              <a:gd name="connsiteX14" fmla="*/ 0 w 319579"/>
              <a:gd name="connsiteY14" fmla="*/ 1588554 h 3938564"/>
              <a:gd name="connsiteX15" fmla="*/ 0 w 319579"/>
              <a:gd name="connsiteY15" fmla="*/ 853356 h 3938564"/>
              <a:gd name="connsiteX16" fmla="*/ 0 w 319579"/>
              <a:gd name="connsiteY16" fmla="*/ 0 h 3938564"/>
              <a:gd name="connsiteX0" fmla="*/ 0 w 319579"/>
              <a:gd name="connsiteY0" fmla="*/ 0 h 3938564"/>
              <a:gd name="connsiteX1" fmla="*/ 159790 w 319579"/>
              <a:gd name="connsiteY1" fmla="*/ 26631 h 3938564"/>
              <a:gd name="connsiteX2" fmla="*/ 159790 w 319579"/>
              <a:gd name="connsiteY2" fmla="*/ 646144 h 3938564"/>
              <a:gd name="connsiteX3" fmla="*/ 159790 w 319579"/>
              <a:gd name="connsiteY3" fmla="*/ 1323138 h 3938564"/>
              <a:gd name="connsiteX4" fmla="*/ 159790 w 319579"/>
              <a:gd name="connsiteY4" fmla="*/ 1942651 h 3938564"/>
              <a:gd name="connsiteX5" fmla="*/ 319580 w 319579"/>
              <a:gd name="connsiteY5" fmla="*/ 1969282 h 3938564"/>
              <a:gd name="connsiteX6" fmla="*/ 159790 w 319579"/>
              <a:gd name="connsiteY6" fmla="*/ 1995913 h 3938564"/>
              <a:gd name="connsiteX7" fmla="*/ 159790 w 319579"/>
              <a:gd name="connsiteY7" fmla="*/ 2596266 h 3938564"/>
              <a:gd name="connsiteX8" fmla="*/ 159790 w 319579"/>
              <a:gd name="connsiteY8" fmla="*/ 3273260 h 3938564"/>
              <a:gd name="connsiteX9" fmla="*/ 159790 w 319579"/>
              <a:gd name="connsiteY9" fmla="*/ 3911933 h 3938564"/>
              <a:gd name="connsiteX10" fmla="*/ 0 w 319579"/>
              <a:gd name="connsiteY10" fmla="*/ 3938564 h 393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579" h="3938564" stroke="0" extrusionOk="0">
                <a:moveTo>
                  <a:pt x="0" y="0"/>
                </a:moveTo>
                <a:cubicBezTo>
                  <a:pt x="90251" y="-1751"/>
                  <a:pt x="156935" y="11201"/>
                  <a:pt x="159790" y="26631"/>
                </a:cubicBezTo>
                <a:cubicBezTo>
                  <a:pt x="149241" y="218757"/>
                  <a:pt x="176348" y="436230"/>
                  <a:pt x="159790" y="607824"/>
                </a:cubicBezTo>
                <a:cubicBezTo>
                  <a:pt x="143232" y="779418"/>
                  <a:pt x="146234" y="973996"/>
                  <a:pt x="159790" y="1189016"/>
                </a:cubicBezTo>
                <a:cubicBezTo>
                  <a:pt x="173346" y="1404036"/>
                  <a:pt x="189678" y="1733488"/>
                  <a:pt x="159790" y="1942651"/>
                </a:cubicBezTo>
                <a:cubicBezTo>
                  <a:pt x="160818" y="1963833"/>
                  <a:pt x="228481" y="1952754"/>
                  <a:pt x="319580" y="1969282"/>
                </a:cubicBezTo>
                <a:cubicBezTo>
                  <a:pt x="230647" y="1968508"/>
                  <a:pt x="159245" y="1981935"/>
                  <a:pt x="159790" y="1995913"/>
                </a:cubicBezTo>
                <a:cubicBezTo>
                  <a:pt x="159033" y="2228202"/>
                  <a:pt x="175448" y="2403876"/>
                  <a:pt x="159790" y="2653747"/>
                </a:cubicBezTo>
                <a:cubicBezTo>
                  <a:pt x="144132" y="2903618"/>
                  <a:pt x="170286" y="3023997"/>
                  <a:pt x="159790" y="3254099"/>
                </a:cubicBezTo>
                <a:cubicBezTo>
                  <a:pt x="149294" y="3484201"/>
                  <a:pt x="158876" y="3761574"/>
                  <a:pt x="159790" y="3911933"/>
                </a:cubicBezTo>
                <a:cubicBezTo>
                  <a:pt x="152763" y="3940779"/>
                  <a:pt x="94218" y="3948882"/>
                  <a:pt x="0" y="3938564"/>
                </a:cubicBezTo>
                <a:cubicBezTo>
                  <a:pt x="6933" y="3691169"/>
                  <a:pt x="26011" y="3659617"/>
                  <a:pt x="0" y="3400294"/>
                </a:cubicBezTo>
                <a:cubicBezTo>
                  <a:pt x="-26011" y="3140971"/>
                  <a:pt x="26723" y="2839078"/>
                  <a:pt x="0" y="2665095"/>
                </a:cubicBezTo>
                <a:cubicBezTo>
                  <a:pt x="-26723" y="2491112"/>
                  <a:pt x="-22932" y="2243596"/>
                  <a:pt x="0" y="2126825"/>
                </a:cubicBezTo>
                <a:cubicBezTo>
                  <a:pt x="22932" y="2010054"/>
                  <a:pt x="-21299" y="1748655"/>
                  <a:pt x="0" y="1588554"/>
                </a:cubicBezTo>
                <a:cubicBezTo>
                  <a:pt x="21299" y="1428453"/>
                  <a:pt x="21116" y="1200128"/>
                  <a:pt x="0" y="853356"/>
                </a:cubicBezTo>
                <a:cubicBezTo>
                  <a:pt x="-21116" y="506584"/>
                  <a:pt x="-38749" y="352995"/>
                  <a:pt x="0" y="0"/>
                </a:cubicBezTo>
                <a:close/>
              </a:path>
              <a:path w="319579" h="3938564" fill="none" extrusionOk="0">
                <a:moveTo>
                  <a:pt x="0" y="0"/>
                </a:moveTo>
                <a:cubicBezTo>
                  <a:pt x="87568" y="17"/>
                  <a:pt x="160000" y="8389"/>
                  <a:pt x="159790" y="26631"/>
                </a:cubicBezTo>
                <a:cubicBezTo>
                  <a:pt x="186948" y="163881"/>
                  <a:pt x="165306" y="501505"/>
                  <a:pt x="159790" y="646144"/>
                </a:cubicBezTo>
                <a:cubicBezTo>
                  <a:pt x="154274" y="790783"/>
                  <a:pt x="164273" y="1011965"/>
                  <a:pt x="159790" y="1323138"/>
                </a:cubicBezTo>
                <a:cubicBezTo>
                  <a:pt x="155307" y="1634311"/>
                  <a:pt x="149044" y="1712403"/>
                  <a:pt x="159790" y="1942651"/>
                </a:cubicBezTo>
                <a:cubicBezTo>
                  <a:pt x="168789" y="1968981"/>
                  <a:pt x="244811" y="1965617"/>
                  <a:pt x="319580" y="1969282"/>
                </a:cubicBezTo>
                <a:cubicBezTo>
                  <a:pt x="231073" y="1971656"/>
                  <a:pt x="160757" y="1980112"/>
                  <a:pt x="159790" y="1995913"/>
                </a:cubicBezTo>
                <a:cubicBezTo>
                  <a:pt x="131094" y="2212383"/>
                  <a:pt x="155441" y="2321123"/>
                  <a:pt x="159790" y="2596266"/>
                </a:cubicBezTo>
                <a:cubicBezTo>
                  <a:pt x="164139" y="2871409"/>
                  <a:pt x="190056" y="3036390"/>
                  <a:pt x="159790" y="3273260"/>
                </a:cubicBezTo>
                <a:cubicBezTo>
                  <a:pt x="129524" y="3510130"/>
                  <a:pt x="164431" y="3753292"/>
                  <a:pt x="159790" y="3911933"/>
                </a:cubicBezTo>
                <a:cubicBezTo>
                  <a:pt x="171857" y="3936630"/>
                  <a:pt x="90482" y="3933876"/>
                  <a:pt x="0" y="3938564"/>
                </a:cubicBezTo>
              </a:path>
            </a:pathLst>
          </a:custGeom>
          <a:noFill/>
          <a:ln w="381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861A36F-6279-987C-8E15-E50593AE0B18}"/>
              </a:ext>
            </a:extLst>
          </p:cNvPr>
          <p:cNvSpPr txBox="1"/>
          <p:nvPr/>
        </p:nvSpPr>
        <p:spPr>
          <a:xfrm>
            <a:off x="528726" y="1319731"/>
            <a:ext cx="30728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fr-FR" sz="11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CRSA reçoit l’ensemble des retours issus des synthèses produites par les CTS.</a:t>
            </a:r>
          </a:p>
          <a:p>
            <a:pPr lvl="0" algn="ctr">
              <a:buSzPts val="1000"/>
              <a:tabLst>
                <a:tab pos="457200" algn="l"/>
              </a:tabLst>
            </a:pPr>
            <a:endParaRPr lang="fr-FR" sz="11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fr-FR" sz="11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Une méthode de lecture et d’exploitation est à construire en CRSA, incluant une présentation structurée par citoyen.</a:t>
            </a:r>
          </a:p>
          <a:p>
            <a:pPr lvl="0" algn="ctr">
              <a:buSzPts val="1000"/>
              <a:tabLst>
                <a:tab pos="457200" algn="l"/>
              </a:tabLst>
            </a:pPr>
            <a:endParaRPr lang="fr-FR" sz="11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fr-FR" sz="11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Une synthèse régionale est produite puis validée par la CRSA.</a:t>
            </a:r>
          </a:p>
          <a:p>
            <a:pPr lvl="0" algn="ctr">
              <a:buSzPts val="1000"/>
              <a:tabLst>
                <a:tab pos="457200" algn="l"/>
              </a:tabLst>
            </a:pPr>
            <a:endParaRPr lang="fr-FR" sz="11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fr-FR" sz="11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La CSDU demeure un levier clé et contribue à garantir le suivi et la continuité des ateliers citoyens. </a:t>
            </a:r>
          </a:p>
          <a:p>
            <a:pPr lvl="0" algn="ctr">
              <a:buSzPts val="1000"/>
              <a:tabLst>
                <a:tab pos="457200" algn="l"/>
              </a:tabLst>
            </a:pPr>
            <a:endParaRPr lang="fr-FR" sz="1100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fr-FR" sz="1100" kern="100" dirty="0">
                <a:effectLst/>
                <a:latin typeface="Marianne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 événement régional d’ampleur est à prévoir à cette occasion.</a:t>
            </a:r>
            <a:endParaRPr lang="fr-FR" sz="1100" i="1" kern="100" dirty="0">
              <a:latin typeface="Marianne" panose="020000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Image 56" descr="Une image contenant Graphique, Police, symbole, logo&#10;&#10;Description générée automatiquement">
            <a:extLst>
              <a:ext uri="{FF2B5EF4-FFF2-40B4-BE49-F238E27FC236}">
                <a16:creationId xmlns:a16="http://schemas.microsoft.com/office/drawing/2014/main" id="{BB1B1F7E-4D54-8A6C-8F42-F28FC5CE0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23678"/>
            <a:ext cx="1264406" cy="868070"/>
          </a:xfrm>
          <a:prstGeom prst="rect">
            <a:avLst/>
          </a:prstGeom>
        </p:spPr>
      </p:pic>
      <p:sp>
        <p:nvSpPr>
          <p:cNvPr id="58" name="Titre 3">
            <a:extLst>
              <a:ext uri="{FF2B5EF4-FFF2-40B4-BE49-F238E27FC236}">
                <a16:creationId xmlns:a16="http://schemas.microsoft.com/office/drawing/2014/main" id="{678C94FF-4C27-9D1A-3592-E60B1A92F467}"/>
              </a:ext>
            </a:extLst>
          </p:cNvPr>
          <p:cNvSpPr txBox="1">
            <a:spLocks/>
          </p:cNvSpPr>
          <p:nvPr/>
        </p:nvSpPr>
        <p:spPr>
          <a:xfrm rot="21442024">
            <a:off x="4576739" y="4415573"/>
            <a:ext cx="1430591" cy="239205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000"/>
              </a:lnSpc>
              <a:spcBef>
                <a:spcPct val="0"/>
              </a:spcBef>
              <a:buNone/>
              <a:tabLst/>
              <a:defRPr sz="2400" b="0" i="0" kern="1200" spc="160" baseline="0">
                <a:solidFill>
                  <a:srgbClr val="1C2F54"/>
                </a:solidFill>
                <a:latin typeface="Marianne ExtraBold" panose="02000000000000000000" pitchFamily="50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1400" b="1" dirty="0">
                <a:latin typeface="Marianne" panose="02000000000000000000" pitchFamily="50" charset="0"/>
              </a:rPr>
              <a:t>REGIONAL</a:t>
            </a:r>
            <a:endParaRPr lang="fr-FR" sz="1400" b="1" dirty="0">
              <a:solidFill>
                <a:srgbClr val="1C2F54"/>
              </a:solidFill>
              <a:latin typeface="Marianne" panose="02000000000000000000" pitchFamily="50" charset="0"/>
            </a:endParaRPr>
          </a:p>
        </p:txBody>
      </p:sp>
      <p:pic>
        <p:nvPicPr>
          <p:cNvPr id="2" name="Picture 2" descr="Forms concept illustration | Premium Vector">
            <a:extLst>
              <a:ext uri="{FF2B5EF4-FFF2-40B4-BE49-F238E27FC236}">
                <a16:creationId xmlns:a16="http://schemas.microsoft.com/office/drawing/2014/main" id="{5C8F43CF-FBBE-5B05-1B48-C191B598C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35" y="3021826"/>
            <a:ext cx="555526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D2A7D1AB-1A31-CCC3-600F-F9C1AF7C5653}"/>
              </a:ext>
            </a:extLst>
          </p:cNvPr>
          <p:cNvSpPr/>
          <p:nvPr/>
        </p:nvSpPr>
        <p:spPr>
          <a:xfrm>
            <a:off x="6071192" y="1558833"/>
            <a:ext cx="319579" cy="2322562"/>
          </a:xfrm>
          <a:custGeom>
            <a:avLst/>
            <a:gdLst>
              <a:gd name="connsiteX0" fmla="*/ 0 w 319579"/>
              <a:gd name="connsiteY0" fmla="*/ 0 h 2322562"/>
              <a:gd name="connsiteX1" fmla="*/ 159790 w 319579"/>
              <a:gd name="connsiteY1" fmla="*/ 26631 h 2322562"/>
              <a:gd name="connsiteX2" fmla="*/ 159790 w 319579"/>
              <a:gd name="connsiteY2" fmla="*/ 547400 h 2322562"/>
              <a:gd name="connsiteX3" fmla="*/ 159790 w 319579"/>
              <a:gd name="connsiteY3" fmla="*/ 1134650 h 2322562"/>
              <a:gd name="connsiteX4" fmla="*/ 319580 w 319579"/>
              <a:gd name="connsiteY4" fmla="*/ 1161281 h 2322562"/>
              <a:gd name="connsiteX5" fmla="*/ 159790 w 319579"/>
              <a:gd name="connsiteY5" fmla="*/ 1187912 h 2322562"/>
              <a:gd name="connsiteX6" fmla="*/ 159790 w 319579"/>
              <a:gd name="connsiteY6" fmla="*/ 1741922 h 2322562"/>
              <a:gd name="connsiteX7" fmla="*/ 159790 w 319579"/>
              <a:gd name="connsiteY7" fmla="*/ 2295931 h 2322562"/>
              <a:gd name="connsiteX8" fmla="*/ 0 w 319579"/>
              <a:gd name="connsiteY8" fmla="*/ 2322562 h 2322562"/>
              <a:gd name="connsiteX9" fmla="*/ 0 w 319579"/>
              <a:gd name="connsiteY9" fmla="*/ 1765147 h 2322562"/>
              <a:gd name="connsiteX10" fmla="*/ 0 w 319579"/>
              <a:gd name="connsiteY10" fmla="*/ 1207732 h 2322562"/>
              <a:gd name="connsiteX11" fmla="*/ 0 w 319579"/>
              <a:gd name="connsiteY11" fmla="*/ 650317 h 2322562"/>
              <a:gd name="connsiteX12" fmla="*/ 0 w 319579"/>
              <a:gd name="connsiteY12" fmla="*/ 0 h 2322562"/>
              <a:gd name="connsiteX0" fmla="*/ 0 w 319579"/>
              <a:gd name="connsiteY0" fmla="*/ 0 h 2322562"/>
              <a:gd name="connsiteX1" fmla="*/ 159790 w 319579"/>
              <a:gd name="connsiteY1" fmla="*/ 26631 h 2322562"/>
              <a:gd name="connsiteX2" fmla="*/ 159790 w 319579"/>
              <a:gd name="connsiteY2" fmla="*/ 580641 h 2322562"/>
              <a:gd name="connsiteX3" fmla="*/ 159790 w 319579"/>
              <a:gd name="connsiteY3" fmla="*/ 1134650 h 2322562"/>
              <a:gd name="connsiteX4" fmla="*/ 319580 w 319579"/>
              <a:gd name="connsiteY4" fmla="*/ 1161281 h 2322562"/>
              <a:gd name="connsiteX5" fmla="*/ 159790 w 319579"/>
              <a:gd name="connsiteY5" fmla="*/ 1187912 h 2322562"/>
              <a:gd name="connsiteX6" fmla="*/ 159790 w 319579"/>
              <a:gd name="connsiteY6" fmla="*/ 1764082 h 2322562"/>
              <a:gd name="connsiteX7" fmla="*/ 159790 w 319579"/>
              <a:gd name="connsiteY7" fmla="*/ 2295931 h 2322562"/>
              <a:gd name="connsiteX8" fmla="*/ 0 w 319579"/>
              <a:gd name="connsiteY8" fmla="*/ 2322562 h 23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579" h="2322562" stroke="0" extrusionOk="0">
                <a:moveTo>
                  <a:pt x="0" y="0"/>
                </a:moveTo>
                <a:cubicBezTo>
                  <a:pt x="90251" y="-1751"/>
                  <a:pt x="156935" y="11201"/>
                  <a:pt x="159790" y="26631"/>
                </a:cubicBezTo>
                <a:cubicBezTo>
                  <a:pt x="140140" y="272399"/>
                  <a:pt x="146821" y="290473"/>
                  <a:pt x="159790" y="547400"/>
                </a:cubicBezTo>
                <a:cubicBezTo>
                  <a:pt x="172759" y="804327"/>
                  <a:pt x="143805" y="942549"/>
                  <a:pt x="159790" y="1134650"/>
                </a:cubicBezTo>
                <a:cubicBezTo>
                  <a:pt x="157292" y="1150641"/>
                  <a:pt x="218629" y="1170587"/>
                  <a:pt x="319580" y="1161281"/>
                </a:cubicBezTo>
                <a:cubicBezTo>
                  <a:pt x="231243" y="1160339"/>
                  <a:pt x="161769" y="1170900"/>
                  <a:pt x="159790" y="1187912"/>
                </a:cubicBezTo>
                <a:cubicBezTo>
                  <a:pt x="186398" y="1307645"/>
                  <a:pt x="184510" y="1570807"/>
                  <a:pt x="159790" y="1741922"/>
                </a:cubicBezTo>
                <a:cubicBezTo>
                  <a:pt x="135071" y="1913037"/>
                  <a:pt x="153434" y="2171761"/>
                  <a:pt x="159790" y="2295931"/>
                </a:cubicBezTo>
                <a:cubicBezTo>
                  <a:pt x="151910" y="2298754"/>
                  <a:pt x="78205" y="2311802"/>
                  <a:pt x="0" y="2322562"/>
                </a:cubicBezTo>
                <a:cubicBezTo>
                  <a:pt x="-11469" y="2207123"/>
                  <a:pt x="-22301" y="2034100"/>
                  <a:pt x="0" y="1765147"/>
                </a:cubicBezTo>
                <a:cubicBezTo>
                  <a:pt x="22301" y="1496195"/>
                  <a:pt x="23215" y="1473684"/>
                  <a:pt x="0" y="1207732"/>
                </a:cubicBezTo>
                <a:cubicBezTo>
                  <a:pt x="-23215" y="941780"/>
                  <a:pt x="18802" y="771438"/>
                  <a:pt x="0" y="650317"/>
                </a:cubicBezTo>
                <a:cubicBezTo>
                  <a:pt x="-18802" y="529196"/>
                  <a:pt x="-8130" y="209647"/>
                  <a:pt x="0" y="0"/>
                </a:cubicBezTo>
                <a:close/>
              </a:path>
              <a:path w="319579" h="2322562" fill="none" extrusionOk="0">
                <a:moveTo>
                  <a:pt x="0" y="0"/>
                </a:moveTo>
                <a:cubicBezTo>
                  <a:pt x="84814" y="309"/>
                  <a:pt x="160414" y="11778"/>
                  <a:pt x="159790" y="26631"/>
                </a:cubicBezTo>
                <a:cubicBezTo>
                  <a:pt x="155170" y="203977"/>
                  <a:pt x="150614" y="418853"/>
                  <a:pt x="159790" y="580641"/>
                </a:cubicBezTo>
                <a:cubicBezTo>
                  <a:pt x="168967" y="742429"/>
                  <a:pt x="143303" y="954006"/>
                  <a:pt x="159790" y="1134650"/>
                </a:cubicBezTo>
                <a:cubicBezTo>
                  <a:pt x="154873" y="1149479"/>
                  <a:pt x="232050" y="1149151"/>
                  <a:pt x="319580" y="1161281"/>
                </a:cubicBezTo>
                <a:cubicBezTo>
                  <a:pt x="233985" y="1163807"/>
                  <a:pt x="159575" y="1173471"/>
                  <a:pt x="159790" y="1187912"/>
                </a:cubicBezTo>
                <a:cubicBezTo>
                  <a:pt x="153419" y="1433879"/>
                  <a:pt x="152016" y="1642731"/>
                  <a:pt x="159790" y="1764082"/>
                </a:cubicBezTo>
                <a:cubicBezTo>
                  <a:pt x="167565" y="1885433"/>
                  <a:pt x="137542" y="2048752"/>
                  <a:pt x="159790" y="2295931"/>
                </a:cubicBezTo>
                <a:cubicBezTo>
                  <a:pt x="152289" y="2299111"/>
                  <a:pt x="89090" y="2326319"/>
                  <a:pt x="0" y="2322562"/>
                </a:cubicBezTo>
              </a:path>
            </a:pathLst>
          </a:custGeom>
          <a:noFill/>
          <a:ln w="38100">
            <a:solidFill>
              <a:srgbClr val="273962"/>
            </a:solidFill>
            <a:extLst>
              <a:ext uri="{C807C97D-BFC1-408E-A445-0C87EB9F89A2}">
                <ask:lineSketchStyleProps xmlns:ask="http://schemas.microsoft.com/office/drawing/2018/sketchyshapes" sd="1825056982">
                  <a:prstGeom prst="rightBrac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78240E-D5CF-3230-25CD-260D2447F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1753086"/>
            <a:ext cx="1683627" cy="7045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909869-06BE-0620-2864-103792458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27" y="2738048"/>
            <a:ext cx="1139885" cy="12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83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@ARSOC 2021 16-9">
  <a:themeElements>
    <a:clrScheme name="@ARSOC_PRS">
      <a:dk1>
        <a:srgbClr val="273962"/>
      </a:dk1>
      <a:lt1>
        <a:sysClr val="window" lastClr="FFFFFF"/>
      </a:lt1>
      <a:dk2>
        <a:srgbClr val="2F4077"/>
      </a:dk2>
      <a:lt2>
        <a:srgbClr val="4EC6D1"/>
      </a:lt2>
      <a:accent1>
        <a:srgbClr val="BAEC2A"/>
      </a:accent1>
      <a:accent2>
        <a:srgbClr val="FFC800"/>
      </a:accent2>
      <a:accent3>
        <a:srgbClr val="007D9A"/>
      </a:accent3>
      <a:accent4>
        <a:srgbClr val="7366A4"/>
      </a:accent4>
      <a:accent5>
        <a:srgbClr val="FA7153"/>
      </a:accent5>
      <a:accent6>
        <a:srgbClr val="0BCFBA"/>
      </a:accent6>
      <a:hlink>
        <a:srgbClr val="273962"/>
      </a:hlink>
      <a:folHlink>
        <a:srgbClr val="2F4077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13548</TotalTime>
  <Words>394</Words>
  <Application>Microsoft Office PowerPoint</Application>
  <PresentationFormat>Affichage à l'écran (16:9)</PresentationFormat>
  <Paragraphs>68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Cambria</vt:lpstr>
      <vt:lpstr>Courier New</vt:lpstr>
      <vt:lpstr>Marianne</vt:lpstr>
      <vt:lpstr>Marianne bold</vt:lpstr>
      <vt:lpstr>Marianne ExtraBold</vt:lpstr>
      <vt:lpstr>Marianne Medium</vt:lpstr>
      <vt:lpstr>Wingdings</vt:lpstr>
      <vt:lpstr>Template_@ARSOC 2021 16-9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ARS Midi-Pyrénées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CHARTON, Christophe</dc:creator>
  <cp:lastModifiedBy>GARCIA, Brice (ARS-OC/DUAJIQ/PERTINENCE QUALITE DEMOCRATIE SANTE)</cp:lastModifiedBy>
  <cp:revision>794</cp:revision>
  <cp:lastPrinted>2024-05-23T07:27:13Z</cp:lastPrinted>
  <dcterms:created xsi:type="dcterms:W3CDTF">2020-05-25T06:50:28Z</dcterms:created>
  <dcterms:modified xsi:type="dcterms:W3CDTF">2025-12-13T16:28:40Z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2025-09-23T08:58:53Z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2dc7942c-044b-404f-b040-8cca0c819097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